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3" r:id="rId4"/>
  </p:sldMasterIdLst>
  <p:notesMasterIdLst>
    <p:notesMasterId r:id="rId19"/>
  </p:notesMasterIdLst>
  <p:sldIdLst>
    <p:sldId id="256" r:id="rId5"/>
    <p:sldId id="257" r:id="rId6"/>
    <p:sldId id="260" r:id="rId7"/>
    <p:sldId id="277" r:id="rId8"/>
    <p:sldId id="278" r:id="rId9"/>
    <p:sldId id="279" r:id="rId10"/>
    <p:sldId id="280" r:id="rId11"/>
    <p:sldId id="281" r:id="rId12"/>
    <p:sldId id="282" r:id="rId13"/>
    <p:sldId id="283" r:id="rId14"/>
    <p:sldId id="284" r:id="rId15"/>
    <p:sldId id="285" r:id="rId16"/>
    <p:sldId id="262" r:id="rId17"/>
    <p:sldId id="263"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96449" autoAdjust="0"/>
  </p:normalViewPr>
  <p:slideViewPr>
    <p:cSldViewPr snapToGrid="0">
      <p:cViewPr varScale="1">
        <p:scale>
          <a:sx n="113" d="100"/>
          <a:sy n="113" d="100"/>
        </p:scale>
        <p:origin x="456"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0A6888A-D19F-4776-952A-BDCB4ED607D2}" type="doc">
      <dgm:prSet loTypeId="urn:microsoft.com/office/officeart/2008/layout/VerticalCurvedList" loCatId="list" qsTypeId="urn:microsoft.com/office/officeart/2005/8/quickstyle/simple3" qsCatId="simple" csTypeId="urn:microsoft.com/office/officeart/2005/8/colors/colorful2" csCatId="colorful" phldr="1"/>
      <dgm:spPr/>
      <dgm:t>
        <a:bodyPr/>
        <a:lstStyle/>
        <a:p>
          <a:endParaRPr lang="en-US"/>
        </a:p>
      </dgm:t>
    </dgm:pt>
    <dgm:pt modelId="{0064CD97-D20F-4E9D-9339-B0A1EA7CC754}">
      <dgm:prSet/>
      <dgm:spPr/>
      <dgm:t>
        <a:bodyPr/>
        <a:lstStyle/>
        <a:p>
          <a:r>
            <a:rPr lang="en-US" dirty="0">
              <a:solidFill>
                <a:schemeClr val="bg2">
                  <a:lumMod val="25000"/>
                </a:schemeClr>
              </a:solidFill>
            </a:rPr>
            <a:t>What are the most popular brand of cars sold and their respective models?</a:t>
          </a:r>
        </a:p>
      </dgm:t>
    </dgm:pt>
    <dgm:pt modelId="{3BB82940-E5F2-461C-B32C-840A560E66F2}" type="parTrans" cxnId="{3455917B-4968-436E-BE4B-11E018F63D9B}">
      <dgm:prSet/>
      <dgm:spPr/>
      <dgm:t>
        <a:bodyPr/>
        <a:lstStyle/>
        <a:p>
          <a:endParaRPr lang="en-US"/>
        </a:p>
      </dgm:t>
    </dgm:pt>
    <dgm:pt modelId="{8412A388-E9A2-4D57-8FA0-BF15BEE33D29}" type="sibTrans" cxnId="{3455917B-4968-436E-BE4B-11E018F63D9B}">
      <dgm:prSet/>
      <dgm:spPr/>
      <dgm:t>
        <a:bodyPr/>
        <a:lstStyle/>
        <a:p>
          <a:endParaRPr lang="en-US"/>
        </a:p>
      </dgm:t>
    </dgm:pt>
    <dgm:pt modelId="{A72D7CEC-F340-4995-8BEB-1311A17094F1}">
      <dgm:prSet/>
      <dgm:spPr/>
      <dgm:t>
        <a:bodyPr/>
        <a:lstStyle/>
        <a:p>
          <a:r>
            <a:rPr lang="en-US" dirty="0">
              <a:solidFill>
                <a:schemeClr val="bg2">
                  <a:lumMod val="25000"/>
                </a:schemeClr>
              </a:solidFill>
            </a:rPr>
            <a:t>What road facilities am I provided with as a car buyer?</a:t>
          </a:r>
        </a:p>
      </dgm:t>
    </dgm:pt>
    <dgm:pt modelId="{32B05D2C-BBF7-40A8-8BAB-28EC86B2ABDE}" type="parTrans" cxnId="{5C2A0631-610A-4618-AE62-74B30CE84028}">
      <dgm:prSet/>
      <dgm:spPr/>
      <dgm:t>
        <a:bodyPr/>
        <a:lstStyle/>
        <a:p>
          <a:endParaRPr lang="en-US"/>
        </a:p>
      </dgm:t>
    </dgm:pt>
    <dgm:pt modelId="{2757D8D8-974A-4CF2-BCCF-539B365C3C2A}" type="sibTrans" cxnId="{5C2A0631-610A-4618-AE62-74B30CE84028}">
      <dgm:prSet/>
      <dgm:spPr/>
      <dgm:t>
        <a:bodyPr/>
        <a:lstStyle/>
        <a:p>
          <a:endParaRPr lang="en-US"/>
        </a:p>
      </dgm:t>
    </dgm:pt>
    <dgm:pt modelId="{2EA64D20-39A2-4B1A-9C3D-4BF47A5D9C0E}">
      <dgm:prSet/>
      <dgm:spPr/>
      <dgm:t>
        <a:bodyPr/>
        <a:lstStyle/>
        <a:p>
          <a:r>
            <a:rPr lang="en-US" dirty="0">
              <a:solidFill>
                <a:schemeClr val="bg2">
                  <a:lumMod val="25000"/>
                </a:schemeClr>
              </a:solidFill>
            </a:rPr>
            <a:t>What are the most common accidents? If I get into an accident, what are the average vehicle insurance prices</a:t>
          </a:r>
        </a:p>
      </dgm:t>
    </dgm:pt>
    <dgm:pt modelId="{8A3E3F1D-2CBD-4F76-A500-95EF4F82C0F3}" type="parTrans" cxnId="{0C3E5666-C172-46CF-A918-E3BE2F891D08}">
      <dgm:prSet/>
      <dgm:spPr/>
      <dgm:t>
        <a:bodyPr/>
        <a:lstStyle/>
        <a:p>
          <a:endParaRPr lang="en-US"/>
        </a:p>
      </dgm:t>
    </dgm:pt>
    <dgm:pt modelId="{8561FEB0-ADDF-4FB2-BC37-18344D1A8F06}" type="sibTrans" cxnId="{0C3E5666-C172-46CF-A918-E3BE2F891D08}">
      <dgm:prSet/>
      <dgm:spPr/>
      <dgm:t>
        <a:bodyPr/>
        <a:lstStyle/>
        <a:p>
          <a:endParaRPr lang="en-US"/>
        </a:p>
      </dgm:t>
    </dgm:pt>
    <dgm:pt modelId="{674A0229-2695-4054-853C-BA3A5ACF552D}">
      <dgm:prSet/>
      <dgm:spPr/>
      <dgm:t>
        <a:bodyPr/>
        <a:lstStyle/>
        <a:p>
          <a:r>
            <a:rPr lang="en-US" dirty="0">
              <a:solidFill>
                <a:schemeClr val="bg2">
                  <a:lumMod val="25000"/>
                </a:schemeClr>
              </a:solidFill>
            </a:rPr>
            <a:t>How much are average fuel prices?</a:t>
          </a:r>
        </a:p>
      </dgm:t>
    </dgm:pt>
    <dgm:pt modelId="{90905FD2-09C9-42FC-9A1E-26C9F61019BB}" type="parTrans" cxnId="{82104CC5-85BE-4592-9AB4-2A0C0792B611}">
      <dgm:prSet/>
      <dgm:spPr/>
      <dgm:t>
        <a:bodyPr/>
        <a:lstStyle/>
        <a:p>
          <a:endParaRPr lang="en-US"/>
        </a:p>
      </dgm:t>
    </dgm:pt>
    <dgm:pt modelId="{E5F9DF66-8E1A-439B-B3D4-D245BF65AC75}" type="sibTrans" cxnId="{82104CC5-85BE-4592-9AB4-2A0C0792B611}">
      <dgm:prSet/>
      <dgm:spPr/>
      <dgm:t>
        <a:bodyPr/>
        <a:lstStyle/>
        <a:p>
          <a:endParaRPr lang="en-US"/>
        </a:p>
      </dgm:t>
    </dgm:pt>
    <dgm:pt modelId="{67E85D35-FDA1-43AB-8F49-3EC4D10DE46A}">
      <dgm:prSet/>
      <dgm:spPr/>
      <dgm:t>
        <a:bodyPr/>
        <a:lstStyle/>
        <a:p>
          <a:r>
            <a:rPr lang="en-US" dirty="0">
              <a:solidFill>
                <a:schemeClr val="bg2">
                  <a:lumMod val="25000"/>
                </a:schemeClr>
              </a:solidFill>
            </a:rPr>
            <a:t>How congested is Singapore? How many cars are on the road and how fast can I drive?</a:t>
          </a:r>
        </a:p>
      </dgm:t>
    </dgm:pt>
    <dgm:pt modelId="{0051CB22-798F-43C8-9274-097EF70BB712}" type="parTrans" cxnId="{B762176C-111F-4FA1-8117-1B9AB434C1D6}">
      <dgm:prSet/>
      <dgm:spPr/>
      <dgm:t>
        <a:bodyPr/>
        <a:lstStyle/>
        <a:p>
          <a:endParaRPr lang="en-US"/>
        </a:p>
      </dgm:t>
    </dgm:pt>
    <dgm:pt modelId="{E3C27439-6626-4CA8-A37C-39CC48DDB8C7}" type="sibTrans" cxnId="{B762176C-111F-4FA1-8117-1B9AB434C1D6}">
      <dgm:prSet/>
      <dgm:spPr/>
      <dgm:t>
        <a:bodyPr/>
        <a:lstStyle/>
        <a:p>
          <a:endParaRPr lang="en-US"/>
        </a:p>
      </dgm:t>
    </dgm:pt>
    <dgm:pt modelId="{F33E6854-17B6-4569-9844-D3E650B398F9}">
      <dgm:prSet/>
      <dgm:spPr/>
      <dgm:t>
        <a:bodyPr/>
        <a:lstStyle/>
        <a:p>
          <a:r>
            <a:rPr lang="en-US" dirty="0">
              <a:solidFill>
                <a:schemeClr val="bg2">
                  <a:lumMod val="25000"/>
                </a:schemeClr>
              </a:solidFill>
            </a:rPr>
            <a:t>After I’m done driving, where do I park my car?</a:t>
          </a:r>
        </a:p>
      </dgm:t>
    </dgm:pt>
    <dgm:pt modelId="{565D818D-A30C-4EBF-8C47-674F3B043E58}" type="parTrans" cxnId="{C23A92CC-ED67-4E48-B59B-4544B4ACD3CE}">
      <dgm:prSet/>
      <dgm:spPr/>
      <dgm:t>
        <a:bodyPr/>
        <a:lstStyle/>
        <a:p>
          <a:endParaRPr lang="en-US"/>
        </a:p>
      </dgm:t>
    </dgm:pt>
    <dgm:pt modelId="{71A229E4-49B4-42D3-9AEC-E49C0C3BE80B}" type="sibTrans" cxnId="{C23A92CC-ED67-4E48-B59B-4544B4ACD3CE}">
      <dgm:prSet/>
      <dgm:spPr/>
      <dgm:t>
        <a:bodyPr/>
        <a:lstStyle/>
        <a:p>
          <a:endParaRPr lang="en-US"/>
        </a:p>
      </dgm:t>
    </dgm:pt>
    <dgm:pt modelId="{F61160FA-E46A-47FC-8161-71D941BF0B9C}" type="pres">
      <dgm:prSet presAssocID="{30A6888A-D19F-4776-952A-BDCB4ED607D2}" presName="Name0" presStyleCnt="0">
        <dgm:presLayoutVars>
          <dgm:chMax val="7"/>
          <dgm:chPref val="7"/>
          <dgm:dir/>
        </dgm:presLayoutVars>
      </dgm:prSet>
      <dgm:spPr/>
    </dgm:pt>
    <dgm:pt modelId="{F7E4A8C7-D6FA-4637-9519-732C60E52FAD}" type="pres">
      <dgm:prSet presAssocID="{30A6888A-D19F-4776-952A-BDCB4ED607D2}" presName="Name1" presStyleCnt="0"/>
      <dgm:spPr/>
    </dgm:pt>
    <dgm:pt modelId="{36E028C8-4E1B-4907-9C70-68372ADA4BE5}" type="pres">
      <dgm:prSet presAssocID="{30A6888A-D19F-4776-952A-BDCB4ED607D2}" presName="cycle" presStyleCnt="0"/>
      <dgm:spPr/>
    </dgm:pt>
    <dgm:pt modelId="{80888CA2-5AAC-4A10-97D9-A1C68D2A0D3A}" type="pres">
      <dgm:prSet presAssocID="{30A6888A-D19F-4776-952A-BDCB4ED607D2}" presName="srcNode" presStyleLbl="node1" presStyleIdx="0" presStyleCnt="6"/>
      <dgm:spPr/>
    </dgm:pt>
    <dgm:pt modelId="{B1718283-507A-46CA-9BEC-9BFF3BAE5BDA}" type="pres">
      <dgm:prSet presAssocID="{30A6888A-D19F-4776-952A-BDCB4ED607D2}" presName="conn" presStyleLbl="parChTrans1D2" presStyleIdx="0" presStyleCnt="1"/>
      <dgm:spPr/>
    </dgm:pt>
    <dgm:pt modelId="{C96FEB58-541F-4634-B167-44A4AC591CAA}" type="pres">
      <dgm:prSet presAssocID="{30A6888A-D19F-4776-952A-BDCB4ED607D2}" presName="extraNode" presStyleLbl="node1" presStyleIdx="0" presStyleCnt="6"/>
      <dgm:spPr/>
    </dgm:pt>
    <dgm:pt modelId="{EB6E8897-A7D9-4D13-96C6-35D88B77604D}" type="pres">
      <dgm:prSet presAssocID="{30A6888A-D19F-4776-952A-BDCB4ED607D2}" presName="dstNode" presStyleLbl="node1" presStyleIdx="0" presStyleCnt="6"/>
      <dgm:spPr/>
    </dgm:pt>
    <dgm:pt modelId="{48F172B0-E78D-4B73-9015-2DE2CF3CFFC6}" type="pres">
      <dgm:prSet presAssocID="{0064CD97-D20F-4E9D-9339-B0A1EA7CC754}" presName="text_1" presStyleLbl="node1" presStyleIdx="0" presStyleCnt="6">
        <dgm:presLayoutVars>
          <dgm:bulletEnabled val="1"/>
        </dgm:presLayoutVars>
      </dgm:prSet>
      <dgm:spPr/>
    </dgm:pt>
    <dgm:pt modelId="{13CC27E0-3A51-4F26-95B2-B5B9F65BF0EC}" type="pres">
      <dgm:prSet presAssocID="{0064CD97-D20F-4E9D-9339-B0A1EA7CC754}" presName="accent_1" presStyleCnt="0"/>
      <dgm:spPr/>
    </dgm:pt>
    <dgm:pt modelId="{4628DE28-A0BF-4885-8FB8-A4C48BDD8794}" type="pres">
      <dgm:prSet presAssocID="{0064CD97-D20F-4E9D-9339-B0A1EA7CC754}" presName="accentRepeatNode" presStyleLbl="solidFgAcc1" presStyleIdx="0" presStyleCnt="6"/>
      <dgm:spPr/>
    </dgm:pt>
    <dgm:pt modelId="{5BAF7588-CA2C-4888-97D9-88E37B0C9F70}" type="pres">
      <dgm:prSet presAssocID="{A72D7CEC-F340-4995-8BEB-1311A17094F1}" presName="text_2" presStyleLbl="node1" presStyleIdx="1" presStyleCnt="6">
        <dgm:presLayoutVars>
          <dgm:bulletEnabled val="1"/>
        </dgm:presLayoutVars>
      </dgm:prSet>
      <dgm:spPr/>
    </dgm:pt>
    <dgm:pt modelId="{3C060989-0C8B-46CA-A55E-AD08CF115397}" type="pres">
      <dgm:prSet presAssocID="{A72D7CEC-F340-4995-8BEB-1311A17094F1}" presName="accent_2" presStyleCnt="0"/>
      <dgm:spPr/>
    </dgm:pt>
    <dgm:pt modelId="{DB50C855-0AA0-4A07-8623-F3F1E344317A}" type="pres">
      <dgm:prSet presAssocID="{A72D7CEC-F340-4995-8BEB-1311A17094F1}" presName="accentRepeatNode" presStyleLbl="solidFgAcc1" presStyleIdx="1" presStyleCnt="6"/>
      <dgm:spPr/>
    </dgm:pt>
    <dgm:pt modelId="{A7EA3C20-1F75-43A9-8C05-407FA3A93B2A}" type="pres">
      <dgm:prSet presAssocID="{674A0229-2695-4054-853C-BA3A5ACF552D}" presName="text_3" presStyleLbl="node1" presStyleIdx="2" presStyleCnt="6">
        <dgm:presLayoutVars>
          <dgm:bulletEnabled val="1"/>
        </dgm:presLayoutVars>
      </dgm:prSet>
      <dgm:spPr/>
    </dgm:pt>
    <dgm:pt modelId="{C9B72BB2-12F2-4CA3-8808-2F64D966A1F9}" type="pres">
      <dgm:prSet presAssocID="{674A0229-2695-4054-853C-BA3A5ACF552D}" presName="accent_3" presStyleCnt="0"/>
      <dgm:spPr/>
    </dgm:pt>
    <dgm:pt modelId="{2E118209-8801-4C21-980E-54A8BCCF0E9A}" type="pres">
      <dgm:prSet presAssocID="{674A0229-2695-4054-853C-BA3A5ACF552D}" presName="accentRepeatNode" presStyleLbl="solidFgAcc1" presStyleIdx="2" presStyleCnt="6"/>
      <dgm:spPr/>
    </dgm:pt>
    <dgm:pt modelId="{90012B2D-0C12-4798-B091-5A9103BC06CD}" type="pres">
      <dgm:prSet presAssocID="{67E85D35-FDA1-43AB-8F49-3EC4D10DE46A}" presName="text_4" presStyleLbl="node1" presStyleIdx="3" presStyleCnt="6">
        <dgm:presLayoutVars>
          <dgm:bulletEnabled val="1"/>
        </dgm:presLayoutVars>
      </dgm:prSet>
      <dgm:spPr/>
    </dgm:pt>
    <dgm:pt modelId="{9F7384E2-A8D7-4945-A78E-EA762E937AAB}" type="pres">
      <dgm:prSet presAssocID="{67E85D35-FDA1-43AB-8F49-3EC4D10DE46A}" presName="accent_4" presStyleCnt="0"/>
      <dgm:spPr/>
    </dgm:pt>
    <dgm:pt modelId="{1565A3CE-E8E1-4922-8518-2E4B28F96C78}" type="pres">
      <dgm:prSet presAssocID="{67E85D35-FDA1-43AB-8F49-3EC4D10DE46A}" presName="accentRepeatNode" presStyleLbl="solidFgAcc1" presStyleIdx="3" presStyleCnt="6"/>
      <dgm:spPr/>
    </dgm:pt>
    <dgm:pt modelId="{94BE3F30-77D3-4308-A5F9-9C76FE958D15}" type="pres">
      <dgm:prSet presAssocID="{2EA64D20-39A2-4B1A-9C3D-4BF47A5D9C0E}" presName="text_5" presStyleLbl="node1" presStyleIdx="4" presStyleCnt="6">
        <dgm:presLayoutVars>
          <dgm:bulletEnabled val="1"/>
        </dgm:presLayoutVars>
      </dgm:prSet>
      <dgm:spPr/>
    </dgm:pt>
    <dgm:pt modelId="{EF599BDC-4CD6-43D2-ABDB-65684E2A0E22}" type="pres">
      <dgm:prSet presAssocID="{2EA64D20-39A2-4B1A-9C3D-4BF47A5D9C0E}" presName="accent_5" presStyleCnt="0"/>
      <dgm:spPr/>
    </dgm:pt>
    <dgm:pt modelId="{84635868-C944-4658-B258-18FC41E486D7}" type="pres">
      <dgm:prSet presAssocID="{2EA64D20-39A2-4B1A-9C3D-4BF47A5D9C0E}" presName="accentRepeatNode" presStyleLbl="solidFgAcc1" presStyleIdx="4" presStyleCnt="6"/>
      <dgm:spPr/>
    </dgm:pt>
    <dgm:pt modelId="{F0169AB9-4CDA-4173-A916-7F9C6584E577}" type="pres">
      <dgm:prSet presAssocID="{F33E6854-17B6-4569-9844-D3E650B398F9}" presName="text_6" presStyleLbl="node1" presStyleIdx="5" presStyleCnt="6">
        <dgm:presLayoutVars>
          <dgm:bulletEnabled val="1"/>
        </dgm:presLayoutVars>
      </dgm:prSet>
      <dgm:spPr/>
    </dgm:pt>
    <dgm:pt modelId="{F0E4B72B-AC34-4F43-9DB2-25E641FDADAF}" type="pres">
      <dgm:prSet presAssocID="{F33E6854-17B6-4569-9844-D3E650B398F9}" presName="accent_6" presStyleCnt="0"/>
      <dgm:spPr/>
    </dgm:pt>
    <dgm:pt modelId="{E0952450-212D-4A57-BF70-CC6558218B04}" type="pres">
      <dgm:prSet presAssocID="{F33E6854-17B6-4569-9844-D3E650B398F9}" presName="accentRepeatNode" presStyleLbl="solidFgAcc1" presStyleIdx="5" presStyleCnt="6"/>
      <dgm:spPr/>
    </dgm:pt>
  </dgm:ptLst>
  <dgm:cxnLst>
    <dgm:cxn modelId="{9AF20B0F-B4FA-494D-BB90-0B1D3A4A1095}" type="presOf" srcId="{30A6888A-D19F-4776-952A-BDCB4ED607D2}" destId="{F61160FA-E46A-47FC-8161-71D941BF0B9C}" srcOrd="0" destOrd="0" presId="urn:microsoft.com/office/officeart/2008/layout/VerticalCurvedList"/>
    <dgm:cxn modelId="{5C2A0631-610A-4618-AE62-74B30CE84028}" srcId="{30A6888A-D19F-4776-952A-BDCB4ED607D2}" destId="{A72D7CEC-F340-4995-8BEB-1311A17094F1}" srcOrd="1" destOrd="0" parTransId="{32B05D2C-BBF7-40A8-8BAB-28EC86B2ABDE}" sibTransId="{2757D8D8-974A-4CF2-BCCF-539B365C3C2A}"/>
    <dgm:cxn modelId="{0C3E5666-C172-46CF-A918-E3BE2F891D08}" srcId="{30A6888A-D19F-4776-952A-BDCB4ED607D2}" destId="{2EA64D20-39A2-4B1A-9C3D-4BF47A5D9C0E}" srcOrd="4" destOrd="0" parTransId="{8A3E3F1D-2CBD-4F76-A500-95EF4F82C0F3}" sibTransId="{8561FEB0-ADDF-4FB2-BC37-18344D1A8F06}"/>
    <dgm:cxn modelId="{B762176C-111F-4FA1-8117-1B9AB434C1D6}" srcId="{30A6888A-D19F-4776-952A-BDCB4ED607D2}" destId="{67E85D35-FDA1-43AB-8F49-3EC4D10DE46A}" srcOrd="3" destOrd="0" parTransId="{0051CB22-798F-43C8-9274-097EF70BB712}" sibTransId="{E3C27439-6626-4CA8-A37C-39CC48DDB8C7}"/>
    <dgm:cxn modelId="{64BF6175-05C8-4891-98A6-82AACF4CC256}" type="presOf" srcId="{A72D7CEC-F340-4995-8BEB-1311A17094F1}" destId="{5BAF7588-CA2C-4888-97D9-88E37B0C9F70}" srcOrd="0" destOrd="0" presId="urn:microsoft.com/office/officeart/2008/layout/VerticalCurvedList"/>
    <dgm:cxn modelId="{B0C5B675-BD60-4AE5-975C-5C24A8F4AE6A}" type="presOf" srcId="{67E85D35-FDA1-43AB-8F49-3EC4D10DE46A}" destId="{90012B2D-0C12-4798-B091-5A9103BC06CD}" srcOrd="0" destOrd="0" presId="urn:microsoft.com/office/officeart/2008/layout/VerticalCurvedList"/>
    <dgm:cxn modelId="{17EA3976-30DE-43FE-9735-392D4281307D}" type="presOf" srcId="{8412A388-E9A2-4D57-8FA0-BF15BEE33D29}" destId="{B1718283-507A-46CA-9BEC-9BFF3BAE5BDA}" srcOrd="0" destOrd="0" presId="urn:microsoft.com/office/officeart/2008/layout/VerticalCurvedList"/>
    <dgm:cxn modelId="{3455917B-4968-436E-BE4B-11E018F63D9B}" srcId="{30A6888A-D19F-4776-952A-BDCB4ED607D2}" destId="{0064CD97-D20F-4E9D-9339-B0A1EA7CC754}" srcOrd="0" destOrd="0" parTransId="{3BB82940-E5F2-461C-B32C-840A560E66F2}" sibTransId="{8412A388-E9A2-4D57-8FA0-BF15BEE33D29}"/>
    <dgm:cxn modelId="{9C7D7F7E-B172-4311-B318-81DBC32F527D}" type="presOf" srcId="{F33E6854-17B6-4569-9844-D3E650B398F9}" destId="{F0169AB9-4CDA-4173-A916-7F9C6584E577}" srcOrd="0" destOrd="0" presId="urn:microsoft.com/office/officeart/2008/layout/VerticalCurvedList"/>
    <dgm:cxn modelId="{D2018F8E-D25C-4DA0-AD63-17C87A536C4F}" type="presOf" srcId="{0064CD97-D20F-4E9D-9339-B0A1EA7CC754}" destId="{48F172B0-E78D-4B73-9015-2DE2CF3CFFC6}" srcOrd="0" destOrd="0" presId="urn:microsoft.com/office/officeart/2008/layout/VerticalCurvedList"/>
    <dgm:cxn modelId="{82104CC5-85BE-4592-9AB4-2A0C0792B611}" srcId="{30A6888A-D19F-4776-952A-BDCB4ED607D2}" destId="{674A0229-2695-4054-853C-BA3A5ACF552D}" srcOrd="2" destOrd="0" parTransId="{90905FD2-09C9-42FC-9A1E-26C9F61019BB}" sibTransId="{E5F9DF66-8E1A-439B-B3D4-D245BF65AC75}"/>
    <dgm:cxn modelId="{C23A92CC-ED67-4E48-B59B-4544B4ACD3CE}" srcId="{30A6888A-D19F-4776-952A-BDCB4ED607D2}" destId="{F33E6854-17B6-4569-9844-D3E650B398F9}" srcOrd="5" destOrd="0" parTransId="{565D818D-A30C-4EBF-8C47-674F3B043E58}" sibTransId="{71A229E4-49B4-42D3-9AEC-E49C0C3BE80B}"/>
    <dgm:cxn modelId="{88F206D7-9576-40CC-B1AE-A8449B806234}" type="presOf" srcId="{674A0229-2695-4054-853C-BA3A5ACF552D}" destId="{A7EA3C20-1F75-43A9-8C05-407FA3A93B2A}" srcOrd="0" destOrd="0" presId="urn:microsoft.com/office/officeart/2008/layout/VerticalCurvedList"/>
    <dgm:cxn modelId="{12ECFCE6-E671-4BF0-8CAF-FD702FFE44F7}" type="presOf" srcId="{2EA64D20-39A2-4B1A-9C3D-4BF47A5D9C0E}" destId="{94BE3F30-77D3-4308-A5F9-9C76FE958D15}" srcOrd="0" destOrd="0" presId="urn:microsoft.com/office/officeart/2008/layout/VerticalCurvedList"/>
    <dgm:cxn modelId="{4C1D79B6-E56C-4379-987B-CDF5BF6E5F8E}" type="presParOf" srcId="{F61160FA-E46A-47FC-8161-71D941BF0B9C}" destId="{F7E4A8C7-D6FA-4637-9519-732C60E52FAD}" srcOrd="0" destOrd="0" presId="urn:microsoft.com/office/officeart/2008/layout/VerticalCurvedList"/>
    <dgm:cxn modelId="{475BF771-B91D-443E-8045-D191C8533078}" type="presParOf" srcId="{F7E4A8C7-D6FA-4637-9519-732C60E52FAD}" destId="{36E028C8-4E1B-4907-9C70-68372ADA4BE5}" srcOrd="0" destOrd="0" presId="urn:microsoft.com/office/officeart/2008/layout/VerticalCurvedList"/>
    <dgm:cxn modelId="{07968981-1FCF-4C75-9FC9-277C41C318E2}" type="presParOf" srcId="{36E028C8-4E1B-4907-9C70-68372ADA4BE5}" destId="{80888CA2-5AAC-4A10-97D9-A1C68D2A0D3A}" srcOrd="0" destOrd="0" presId="urn:microsoft.com/office/officeart/2008/layout/VerticalCurvedList"/>
    <dgm:cxn modelId="{F4FA42AC-E746-4670-A440-DDB281A3E1EB}" type="presParOf" srcId="{36E028C8-4E1B-4907-9C70-68372ADA4BE5}" destId="{B1718283-507A-46CA-9BEC-9BFF3BAE5BDA}" srcOrd="1" destOrd="0" presId="urn:microsoft.com/office/officeart/2008/layout/VerticalCurvedList"/>
    <dgm:cxn modelId="{F05B7B2B-E41E-438F-AA39-057C2D81F049}" type="presParOf" srcId="{36E028C8-4E1B-4907-9C70-68372ADA4BE5}" destId="{C96FEB58-541F-4634-B167-44A4AC591CAA}" srcOrd="2" destOrd="0" presId="urn:microsoft.com/office/officeart/2008/layout/VerticalCurvedList"/>
    <dgm:cxn modelId="{51C7D9E8-5936-463F-95CE-3AB9868E091C}" type="presParOf" srcId="{36E028C8-4E1B-4907-9C70-68372ADA4BE5}" destId="{EB6E8897-A7D9-4D13-96C6-35D88B77604D}" srcOrd="3" destOrd="0" presId="urn:microsoft.com/office/officeart/2008/layout/VerticalCurvedList"/>
    <dgm:cxn modelId="{34607A48-B895-4E04-A17C-0F7942092DCF}" type="presParOf" srcId="{F7E4A8C7-D6FA-4637-9519-732C60E52FAD}" destId="{48F172B0-E78D-4B73-9015-2DE2CF3CFFC6}" srcOrd="1" destOrd="0" presId="urn:microsoft.com/office/officeart/2008/layout/VerticalCurvedList"/>
    <dgm:cxn modelId="{A7384DB6-10CC-46D9-B2D6-F82386E528F8}" type="presParOf" srcId="{F7E4A8C7-D6FA-4637-9519-732C60E52FAD}" destId="{13CC27E0-3A51-4F26-95B2-B5B9F65BF0EC}" srcOrd="2" destOrd="0" presId="urn:microsoft.com/office/officeart/2008/layout/VerticalCurvedList"/>
    <dgm:cxn modelId="{37A95107-9E80-4D28-A1D6-0CD28111DA97}" type="presParOf" srcId="{13CC27E0-3A51-4F26-95B2-B5B9F65BF0EC}" destId="{4628DE28-A0BF-4885-8FB8-A4C48BDD8794}" srcOrd="0" destOrd="0" presId="urn:microsoft.com/office/officeart/2008/layout/VerticalCurvedList"/>
    <dgm:cxn modelId="{5DF4171D-50F9-4634-B6B6-FB8473E4AD7A}" type="presParOf" srcId="{F7E4A8C7-D6FA-4637-9519-732C60E52FAD}" destId="{5BAF7588-CA2C-4888-97D9-88E37B0C9F70}" srcOrd="3" destOrd="0" presId="urn:microsoft.com/office/officeart/2008/layout/VerticalCurvedList"/>
    <dgm:cxn modelId="{CC16BF05-B083-4CBD-A8D7-072C61880C42}" type="presParOf" srcId="{F7E4A8C7-D6FA-4637-9519-732C60E52FAD}" destId="{3C060989-0C8B-46CA-A55E-AD08CF115397}" srcOrd="4" destOrd="0" presId="urn:microsoft.com/office/officeart/2008/layout/VerticalCurvedList"/>
    <dgm:cxn modelId="{6A1A8702-CC48-40ED-A2DC-EDCD53F4F998}" type="presParOf" srcId="{3C060989-0C8B-46CA-A55E-AD08CF115397}" destId="{DB50C855-0AA0-4A07-8623-F3F1E344317A}" srcOrd="0" destOrd="0" presId="urn:microsoft.com/office/officeart/2008/layout/VerticalCurvedList"/>
    <dgm:cxn modelId="{2B7F12CD-87DF-4663-B739-475CDAC7E2CF}" type="presParOf" srcId="{F7E4A8C7-D6FA-4637-9519-732C60E52FAD}" destId="{A7EA3C20-1F75-43A9-8C05-407FA3A93B2A}" srcOrd="5" destOrd="0" presId="urn:microsoft.com/office/officeart/2008/layout/VerticalCurvedList"/>
    <dgm:cxn modelId="{AD333F2C-612A-4973-869B-D75C5E8065A2}" type="presParOf" srcId="{F7E4A8C7-D6FA-4637-9519-732C60E52FAD}" destId="{C9B72BB2-12F2-4CA3-8808-2F64D966A1F9}" srcOrd="6" destOrd="0" presId="urn:microsoft.com/office/officeart/2008/layout/VerticalCurvedList"/>
    <dgm:cxn modelId="{4E5CA19D-5CE2-479F-AC51-D43E9C4E97AB}" type="presParOf" srcId="{C9B72BB2-12F2-4CA3-8808-2F64D966A1F9}" destId="{2E118209-8801-4C21-980E-54A8BCCF0E9A}" srcOrd="0" destOrd="0" presId="urn:microsoft.com/office/officeart/2008/layout/VerticalCurvedList"/>
    <dgm:cxn modelId="{05416141-51C8-43E7-B020-485301BB4D7D}" type="presParOf" srcId="{F7E4A8C7-D6FA-4637-9519-732C60E52FAD}" destId="{90012B2D-0C12-4798-B091-5A9103BC06CD}" srcOrd="7" destOrd="0" presId="urn:microsoft.com/office/officeart/2008/layout/VerticalCurvedList"/>
    <dgm:cxn modelId="{753F657F-BD81-4BD8-8588-8802AFC4382C}" type="presParOf" srcId="{F7E4A8C7-D6FA-4637-9519-732C60E52FAD}" destId="{9F7384E2-A8D7-4945-A78E-EA762E937AAB}" srcOrd="8" destOrd="0" presId="urn:microsoft.com/office/officeart/2008/layout/VerticalCurvedList"/>
    <dgm:cxn modelId="{10862818-3E20-4344-82B9-07BCFB9190A2}" type="presParOf" srcId="{9F7384E2-A8D7-4945-A78E-EA762E937AAB}" destId="{1565A3CE-E8E1-4922-8518-2E4B28F96C78}" srcOrd="0" destOrd="0" presId="urn:microsoft.com/office/officeart/2008/layout/VerticalCurvedList"/>
    <dgm:cxn modelId="{B7F47A31-F084-4BC1-AA02-7B7FECC277E7}" type="presParOf" srcId="{F7E4A8C7-D6FA-4637-9519-732C60E52FAD}" destId="{94BE3F30-77D3-4308-A5F9-9C76FE958D15}" srcOrd="9" destOrd="0" presId="urn:microsoft.com/office/officeart/2008/layout/VerticalCurvedList"/>
    <dgm:cxn modelId="{99165A3B-0A7B-401A-8CA0-4A034353F43B}" type="presParOf" srcId="{F7E4A8C7-D6FA-4637-9519-732C60E52FAD}" destId="{EF599BDC-4CD6-43D2-ABDB-65684E2A0E22}" srcOrd="10" destOrd="0" presId="urn:microsoft.com/office/officeart/2008/layout/VerticalCurvedList"/>
    <dgm:cxn modelId="{DF40B550-F282-4DBF-A894-F2C8BD32741A}" type="presParOf" srcId="{EF599BDC-4CD6-43D2-ABDB-65684E2A0E22}" destId="{84635868-C944-4658-B258-18FC41E486D7}" srcOrd="0" destOrd="0" presId="urn:microsoft.com/office/officeart/2008/layout/VerticalCurvedList"/>
    <dgm:cxn modelId="{CDFA2C55-A6CC-4376-9914-97E22182B5A7}" type="presParOf" srcId="{F7E4A8C7-D6FA-4637-9519-732C60E52FAD}" destId="{F0169AB9-4CDA-4173-A916-7F9C6584E577}" srcOrd="11" destOrd="0" presId="urn:microsoft.com/office/officeart/2008/layout/VerticalCurvedList"/>
    <dgm:cxn modelId="{15038ADE-A462-4E05-9D4A-9A8E6FB1E8A9}" type="presParOf" srcId="{F7E4A8C7-D6FA-4637-9519-732C60E52FAD}" destId="{F0E4B72B-AC34-4F43-9DB2-25E641FDADAF}" srcOrd="12" destOrd="0" presId="urn:microsoft.com/office/officeart/2008/layout/VerticalCurvedList"/>
    <dgm:cxn modelId="{743B0796-F888-4B78-A4BE-686B73534C2E}" type="presParOf" srcId="{F0E4B72B-AC34-4F43-9DB2-25E641FDADAF}" destId="{E0952450-212D-4A57-BF70-CC6558218B04}"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0AAD594-0700-4918-99D0-A0DA9CDE4908}"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30536D1F-BD92-48F0-B5A2-F7D8F2FA49EB}">
      <dgm:prSet/>
      <dgm:spPr/>
      <dgm:t>
        <a:bodyPr/>
        <a:lstStyle/>
        <a:p>
          <a:r>
            <a:rPr lang="en-US" dirty="0"/>
            <a:t>Import</a:t>
          </a:r>
        </a:p>
      </dgm:t>
    </dgm:pt>
    <dgm:pt modelId="{91725701-A6BB-4CAE-8A02-F0BF49967D5E}" type="parTrans" cxnId="{7EEC9C22-5B31-468C-ACAC-4F809A2DABFC}">
      <dgm:prSet/>
      <dgm:spPr/>
      <dgm:t>
        <a:bodyPr/>
        <a:lstStyle/>
        <a:p>
          <a:endParaRPr lang="en-US"/>
        </a:p>
      </dgm:t>
    </dgm:pt>
    <dgm:pt modelId="{08FF5207-1D71-4AC1-B302-68B5236694A2}" type="sibTrans" cxnId="{7EEC9C22-5B31-468C-ACAC-4F809A2DABFC}">
      <dgm:prSet/>
      <dgm:spPr/>
      <dgm:t>
        <a:bodyPr/>
        <a:lstStyle/>
        <a:p>
          <a:endParaRPr lang="en-US"/>
        </a:p>
      </dgm:t>
    </dgm:pt>
    <dgm:pt modelId="{36004A4D-F4FE-4839-927C-5471F784E15F}">
      <dgm:prSet/>
      <dgm:spPr/>
      <dgm:t>
        <a:bodyPr/>
        <a:lstStyle/>
        <a:p>
          <a:r>
            <a:rPr lang="en-US" dirty="0"/>
            <a:t>Import raw data from .CSV file </a:t>
          </a:r>
        </a:p>
      </dgm:t>
    </dgm:pt>
    <dgm:pt modelId="{0ADC334C-2FB5-47AD-8051-88810237409F}" type="parTrans" cxnId="{6D8D4EE1-BB71-472D-BE92-61E21568ADFE}">
      <dgm:prSet/>
      <dgm:spPr/>
      <dgm:t>
        <a:bodyPr/>
        <a:lstStyle/>
        <a:p>
          <a:endParaRPr lang="en-US"/>
        </a:p>
      </dgm:t>
    </dgm:pt>
    <dgm:pt modelId="{73DEF073-0E7F-4317-9A6C-D2731834DA2E}" type="sibTrans" cxnId="{6D8D4EE1-BB71-472D-BE92-61E21568ADFE}">
      <dgm:prSet/>
      <dgm:spPr/>
      <dgm:t>
        <a:bodyPr/>
        <a:lstStyle/>
        <a:p>
          <a:endParaRPr lang="en-US"/>
        </a:p>
      </dgm:t>
    </dgm:pt>
    <dgm:pt modelId="{9CE3920D-1574-4E32-9C79-E3AB3B777EDC}">
      <dgm:prSet/>
      <dgm:spPr/>
      <dgm:t>
        <a:bodyPr/>
        <a:lstStyle/>
        <a:p>
          <a:r>
            <a:rPr lang="en-US" dirty="0"/>
            <a:t>Clean</a:t>
          </a:r>
        </a:p>
      </dgm:t>
    </dgm:pt>
    <dgm:pt modelId="{C65AE8DE-09AC-4EEA-AB46-40AA757D8FD7}" type="parTrans" cxnId="{272137AF-7497-4E21-9B17-A41CF90F8961}">
      <dgm:prSet/>
      <dgm:spPr/>
      <dgm:t>
        <a:bodyPr/>
        <a:lstStyle/>
        <a:p>
          <a:endParaRPr lang="en-US"/>
        </a:p>
      </dgm:t>
    </dgm:pt>
    <dgm:pt modelId="{6A481DFA-E1AE-4535-A39A-1B7442C971CA}" type="sibTrans" cxnId="{272137AF-7497-4E21-9B17-A41CF90F8961}">
      <dgm:prSet/>
      <dgm:spPr/>
      <dgm:t>
        <a:bodyPr/>
        <a:lstStyle/>
        <a:p>
          <a:endParaRPr lang="en-US"/>
        </a:p>
      </dgm:t>
    </dgm:pt>
    <dgm:pt modelId="{BCB40727-B203-415E-A58E-5077A5EF24F6}">
      <dgm:prSet/>
      <dgm:spPr/>
      <dgm:t>
        <a:bodyPr/>
        <a:lstStyle/>
        <a:p>
          <a:r>
            <a:rPr lang="en-US" dirty="0"/>
            <a:t>Assign names and labels</a:t>
          </a:r>
        </a:p>
      </dgm:t>
    </dgm:pt>
    <dgm:pt modelId="{D95DD6DE-E11C-4297-8C94-CA775D53E56F}" type="parTrans" cxnId="{399A7E5D-B08F-4E04-B357-C86A787E64B7}">
      <dgm:prSet/>
      <dgm:spPr/>
      <dgm:t>
        <a:bodyPr/>
        <a:lstStyle/>
        <a:p>
          <a:endParaRPr lang="en-US"/>
        </a:p>
      </dgm:t>
    </dgm:pt>
    <dgm:pt modelId="{B763623E-2686-4D78-8E68-F4DBD34F8D57}" type="sibTrans" cxnId="{399A7E5D-B08F-4E04-B357-C86A787E64B7}">
      <dgm:prSet/>
      <dgm:spPr/>
      <dgm:t>
        <a:bodyPr/>
        <a:lstStyle/>
        <a:p>
          <a:endParaRPr lang="en-US"/>
        </a:p>
      </dgm:t>
    </dgm:pt>
    <dgm:pt modelId="{851FB864-C898-4A41-BC46-9030285A288B}">
      <dgm:prSet/>
      <dgm:spPr/>
      <dgm:t>
        <a:bodyPr/>
        <a:lstStyle/>
        <a:p>
          <a:r>
            <a:rPr lang="en-US" dirty="0"/>
            <a:t>Declare</a:t>
          </a:r>
        </a:p>
      </dgm:t>
    </dgm:pt>
    <dgm:pt modelId="{C73CF3E3-5AFD-4711-B820-403011E00137}" type="parTrans" cxnId="{BF91DA8B-3FDC-4C75-BA88-BB5AB90BB8E9}">
      <dgm:prSet/>
      <dgm:spPr/>
      <dgm:t>
        <a:bodyPr/>
        <a:lstStyle/>
        <a:p>
          <a:endParaRPr lang="en-US"/>
        </a:p>
      </dgm:t>
    </dgm:pt>
    <dgm:pt modelId="{F249CFC1-E173-4F83-AD7F-934FCEC30785}" type="sibTrans" cxnId="{BF91DA8B-3FDC-4C75-BA88-BB5AB90BB8E9}">
      <dgm:prSet/>
      <dgm:spPr/>
      <dgm:t>
        <a:bodyPr/>
        <a:lstStyle/>
        <a:p>
          <a:endParaRPr lang="en-US"/>
        </a:p>
      </dgm:t>
    </dgm:pt>
    <dgm:pt modelId="{29115EB3-DFDC-499D-A87F-A2906C8F9722}">
      <dgm:prSet/>
      <dgm:spPr/>
      <dgm:t>
        <a:bodyPr/>
        <a:lstStyle/>
        <a:p>
          <a:r>
            <a:rPr lang="en-US"/>
            <a:t>Declare arrays to store column-specific data</a:t>
          </a:r>
        </a:p>
      </dgm:t>
    </dgm:pt>
    <dgm:pt modelId="{43760614-5FA2-4763-9ED8-4704B4F15EB0}" type="parTrans" cxnId="{54648581-5AFD-4D4F-81EA-B4BF3CD3ACF2}">
      <dgm:prSet/>
      <dgm:spPr/>
      <dgm:t>
        <a:bodyPr/>
        <a:lstStyle/>
        <a:p>
          <a:endParaRPr lang="en-US"/>
        </a:p>
      </dgm:t>
    </dgm:pt>
    <dgm:pt modelId="{41FF7CFB-627B-4CE5-9F29-997A7BBC8C0A}" type="sibTrans" cxnId="{54648581-5AFD-4D4F-81EA-B4BF3CD3ACF2}">
      <dgm:prSet/>
      <dgm:spPr/>
      <dgm:t>
        <a:bodyPr/>
        <a:lstStyle/>
        <a:p>
          <a:endParaRPr lang="en-US"/>
        </a:p>
      </dgm:t>
    </dgm:pt>
    <dgm:pt modelId="{D8ADCA9E-B2CB-4B6E-9DF3-FC06B07D5747}">
      <dgm:prSet/>
      <dgm:spPr/>
      <dgm:t>
        <a:bodyPr/>
        <a:lstStyle/>
        <a:p>
          <a:r>
            <a:rPr lang="en-US" dirty="0"/>
            <a:t>Store</a:t>
          </a:r>
        </a:p>
      </dgm:t>
    </dgm:pt>
    <dgm:pt modelId="{C1080A24-E11E-4511-BD6E-9A78F034B33B}" type="parTrans" cxnId="{B8905272-3880-4953-A48C-D47867733C09}">
      <dgm:prSet/>
      <dgm:spPr/>
      <dgm:t>
        <a:bodyPr/>
        <a:lstStyle/>
        <a:p>
          <a:endParaRPr lang="en-US"/>
        </a:p>
      </dgm:t>
    </dgm:pt>
    <dgm:pt modelId="{CDD4C557-967E-469C-86D7-25FC288B119F}" type="sibTrans" cxnId="{B8905272-3880-4953-A48C-D47867733C09}">
      <dgm:prSet/>
      <dgm:spPr/>
      <dgm:t>
        <a:bodyPr/>
        <a:lstStyle/>
        <a:p>
          <a:endParaRPr lang="en-US"/>
        </a:p>
      </dgm:t>
    </dgm:pt>
    <dgm:pt modelId="{3EE8CFD9-03A6-45B8-B431-99BFA5239D2E}">
      <dgm:prSet/>
      <dgm:spPr/>
      <dgm:t>
        <a:bodyPr/>
        <a:lstStyle/>
        <a:p>
          <a:r>
            <a:rPr lang="en-US"/>
            <a:t>Store column-specific data in arrays</a:t>
          </a:r>
        </a:p>
      </dgm:t>
    </dgm:pt>
    <dgm:pt modelId="{9FAF71B6-8D64-4E38-B0CB-5F3612C5175A}" type="parTrans" cxnId="{37EC961E-2592-4D52-8940-C41115A49A84}">
      <dgm:prSet/>
      <dgm:spPr/>
      <dgm:t>
        <a:bodyPr/>
        <a:lstStyle/>
        <a:p>
          <a:endParaRPr lang="en-US"/>
        </a:p>
      </dgm:t>
    </dgm:pt>
    <dgm:pt modelId="{1D044458-F4FC-4F5C-88C5-513CEBAE7E70}" type="sibTrans" cxnId="{37EC961E-2592-4D52-8940-C41115A49A84}">
      <dgm:prSet/>
      <dgm:spPr/>
      <dgm:t>
        <a:bodyPr/>
        <a:lstStyle/>
        <a:p>
          <a:endParaRPr lang="en-US"/>
        </a:p>
      </dgm:t>
    </dgm:pt>
    <dgm:pt modelId="{A1EC01B3-A83D-482D-A4D8-B13855A67AE2}">
      <dgm:prSet/>
      <dgm:spPr/>
      <dgm:t>
        <a:bodyPr/>
        <a:lstStyle/>
        <a:p>
          <a:r>
            <a:rPr lang="en-US" dirty="0"/>
            <a:t>Display</a:t>
          </a:r>
        </a:p>
      </dgm:t>
    </dgm:pt>
    <dgm:pt modelId="{9AA609B7-5976-453A-9E89-BFCB2940FDE7}" type="parTrans" cxnId="{66131055-AFD3-4419-AD4E-8DFB807E94F4}">
      <dgm:prSet/>
      <dgm:spPr/>
      <dgm:t>
        <a:bodyPr/>
        <a:lstStyle/>
        <a:p>
          <a:endParaRPr lang="en-US"/>
        </a:p>
      </dgm:t>
    </dgm:pt>
    <dgm:pt modelId="{39FC48A6-2984-4EAC-AC18-189321770F6F}" type="sibTrans" cxnId="{66131055-AFD3-4419-AD4E-8DFB807E94F4}">
      <dgm:prSet/>
      <dgm:spPr/>
      <dgm:t>
        <a:bodyPr/>
        <a:lstStyle/>
        <a:p>
          <a:endParaRPr lang="en-US"/>
        </a:p>
      </dgm:t>
    </dgm:pt>
    <dgm:pt modelId="{71606A07-C9E7-49B1-82FE-F5EBB5E646B1}">
      <dgm:prSet/>
      <dgm:spPr/>
      <dgm:t>
        <a:bodyPr/>
        <a:lstStyle/>
        <a:p>
          <a:r>
            <a:rPr lang="en-US" dirty="0"/>
            <a:t>Display data for ease of viewing</a:t>
          </a:r>
        </a:p>
      </dgm:t>
    </dgm:pt>
    <dgm:pt modelId="{0A250A38-FE92-4FE0-A837-85371B659EBB}" type="parTrans" cxnId="{1FB341F5-9424-4DE6-9513-98D3F2A874DE}">
      <dgm:prSet/>
      <dgm:spPr/>
      <dgm:t>
        <a:bodyPr/>
        <a:lstStyle/>
        <a:p>
          <a:endParaRPr lang="en-US"/>
        </a:p>
      </dgm:t>
    </dgm:pt>
    <dgm:pt modelId="{273E13E5-316A-4EE5-B4F6-F7728404C488}" type="sibTrans" cxnId="{1FB341F5-9424-4DE6-9513-98D3F2A874DE}">
      <dgm:prSet/>
      <dgm:spPr/>
      <dgm:t>
        <a:bodyPr/>
        <a:lstStyle/>
        <a:p>
          <a:endParaRPr lang="en-US"/>
        </a:p>
      </dgm:t>
    </dgm:pt>
    <dgm:pt modelId="{CA1EFD7A-63F6-47F3-95F1-A804311405D3}">
      <dgm:prSet/>
      <dgm:spPr/>
      <dgm:t>
        <a:bodyPr/>
        <a:lstStyle/>
        <a:p>
          <a:r>
            <a:rPr lang="en-US" dirty="0"/>
            <a:t>Write</a:t>
          </a:r>
        </a:p>
      </dgm:t>
    </dgm:pt>
    <dgm:pt modelId="{37A868FA-EF43-4123-9835-5606E63ED453}" type="parTrans" cxnId="{85CE3F64-2A55-4635-83C6-21C19F1D1AE9}">
      <dgm:prSet/>
      <dgm:spPr/>
      <dgm:t>
        <a:bodyPr/>
        <a:lstStyle/>
        <a:p>
          <a:endParaRPr lang="en-US"/>
        </a:p>
      </dgm:t>
    </dgm:pt>
    <dgm:pt modelId="{E02B4128-F772-4BCB-9C02-211162724E0C}" type="sibTrans" cxnId="{85CE3F64-2A55-4635-83C6-21C19F1D1AE9}">
      <dgm:prSet/>
      <dgm:spPr/>
      <dgm:t>
        <a:bodyPr/>
        <a:lstStyle/>
        <a:p>
          <a:endParaRPr lang="en-US"/>
        </a:p>
      </dgm:t>
    </dgm:pt>
    <dgm:pt modelId="{57502075-79D3-4791-8721-CCAC398F85DF}">
      <dgm:prSet/>
      <dgm:spPr/>
      <dgm:t>
        <a:bodyPr/>
        <a:lstStyle/>
        <a:p>
          <a:r>
            <a:rPr lang="en-US" dirty="0"/>
            <a:t>Write cleaned data to new .csv file for DAVI</a:t>
          </a:r>
        </a:p>
      </dgm:t>
    </dgm:pt>
    <dgm:pt modelId="{D769A2A6-D7DF-4408-99D9-E166CFB22989}" type="parTrans" cxnId="{0CFB06CC-3CC1-4C1D-B139-6C784DE692F3}">
      <dgm:prSet/>
      <dgm:spPr/>
      <dgm:t>
        <a:bodyPr/>
        <a:lstStyle/>
        <a:p>
          <a:endParaRPr lang="en-US"/>
        </a:p>
      </dgm:t>
    </dgm:pt>
    <dgm:pt modelId="{C0B0512D-7603-423A-BA32-7EF075838C1E}" type="sibTrans" cxnId="{0CFB06CC-3CC1-4C1D-B139-6C784DE692F3}">
      <dgm:prSet/>
      <dgm:spPr/>
      <dgm:t>
        <a:bodyPr/>
        <a:lstStyle/>
        <a:p>
          <a:endParaRPr lang="en-US"/>
        </a:p>
      </dgm:t>
    </dgm:pt>
    <dgm:pt modelId="{BA4A7366-B2D9-4FBD-BA94-D2D8153CB343}" type="pres">
      <dgm:prSet presAssocID="{90AAD594-0700-4918-99D0-A0DA9CDE4908}" presName="Name0" presStyleCnt="0">
        <dgm:presLayoutVars>
          <dgm:chMax val="11"/>
          <dgm:chPref val="11"/>
          <dgm:dir/>
          <dgm:resizeHandles/>
        </dgm:presLayoutVars>
      </dgm:prSet>
      <dgm:spPr/>
    </dgm:pt>
    <dgm:pt modelId="{72AC18E0-5A46-4D9E-9FC8-F2B42425A61D}" type="pres">
      <dgm:prSet presAssocID="{CA1EFD7A-63F6-47F3-95F1-A804311405D3}" presName="Accent6" presStyleCnt="0"/>
      <dgm:spPr/>
    </dgm:pt>
    <dgm:pt modelId="{08024E74-4095-4D8F-AA75-BAC7086A5F84}" type="pres">
      <dgm:prSet presAssocID="{CA1EFD7A-63F6-47F3-95F1-A804311405D3}" presName="Accent" presStyleLbl="node1" presStyleIdx="0" presStyleCnt="6"/>
      <dgm:spPr/>
    </dgm:pt>
    <dgm:pt modelId="{DE670C5E-1814-48C5-B04F-6EE7DB697B2E}" type="pres">
      <dgm:prSet presAssocID="{CA1EFD7A-63F6-47F3-95F1-A804311405D3}" presName="ParentBackground6" presStyleCnt="0"/>
      <dgm:spPr/>
    </dgm:pt>
    <dgm:pt modelId="{2D9DECED-9A78-4DAD-A2CF-189A1C05FD89}" type="pres">
      <dgm:prSet presAssocID="{CA1EFD7A-63F6-47F3-95F1-A804311405D3}" presName="ParentBackground" presStyleLbl="fgAcc1" presStyleIdx="0" presStyleCnt="6"/>
      <dgm:spPr/>
    </dgm:pt>
    <dgm:pt modelId="{3F3A78B0-A55F-4782-969E-34FBE6F81765}" type="pres">
      <dgm:prSet presAssocID="{CA1EFD7A-63F6-47F3-95F1-A804311405D3}" presName="Child6" presStyleLbl="revTx" presStyleIdx="0" presStyleCnt="6">
        <dgm:presLayoutVars>
          <dgm:chMax val="0"/>
          <dgm:chPref val="0"/>
          <dgm:bulletEnabled val="1"/>
        </dgm:presLayoutVars>
      </dgm:prSet>
      <dgm:spPr/>
    </dgm:pt>
    <dgm:pt modelId="{38877FCF-4C3F-4DEB-BBF2-4431430DAFC8}" type="pres">
      <dgm:prSet presAssocID="{CA1EFD7A-63F6-47F3-95F1-A804311405D3}" presName="Parent6" presStyleLbl="revTx" presStyleIdx="0" presStyleCnt="6">
        <dgm:presLayoutVars>
          <dgm:chMax val="1"/>
          <dgm:chPref val="1"/>
          <dgm:bulletEnabled val="1"/>
        </dgm:presLayoutVars>
      </dgm:prSet>
      <dgm:spPr/>
    </dgm:pt>
    <dgm:pt modelId="{E0498495-BF8F-4435-B2F4-BD417983A036}" type="pres">
      <dgm:prSet presAssocID="{A1EC01B3-A83D-482D-A4D8-B13855A67AE2}" presName="Accent5" presStyleCnt="0"/>
      <dgm:spPr/>
    </dgm:pt>
    <dgm:pt modelId="{B3BCF4DA-E2B5-48E6-8A0E-B354C47F3E4A}" type="pres">
      <dgm:prSet presAssocID="{A1EC01B3-A83D-482D-A4D8-B13855A67AE2}" presName="Accent" presStyleLbl="node1" presStyleIdx="1" presStyleCnt="6"/>
      <dgm:spPr/>
    </dgm:pt>
    <dgm:pt modelId="{FA6872F7-ACEE-4D12-BE6A-2C7C130093A6}" type="pres">
      <dgm:prSet presAssocID="{A1EC01B3-A83D-482D-A4D8-B13855A67AE2}" presName="ParentBackground5" presStyleCnt="0"/>
      <dgm:spPr/>
    </dgm:pt>
    <dgm:pt modelId="{2361F86B-6E2D-48EF-A286-7ACB70F62E14}" type="pres">
      <dgm:prSet presAssocID="{A1EC01B3-A83D-482D-A4D8-B13855A67AE2}" presName="ParentBackground" presStyleLbl="fgAcc1" presStyleIdx="1" presStyleCnt="6"/>
      <dgm:spPr/>
    </dgm:pt>
    <dgm:pt modelId="{7A48FF40-C965-4370-8309-E9A88B51A088}" type="pres">
      <dgm:prSet presAssocID="{A1EC01B3-A83D-482D-A4D8-B13855A67AE2}" presName="Child5" presStyleLbl="revTx" presStyleIdx="1" presStyleCnt="6">
        <dgm:presLayoutVars>
          <dgm:chMax val="0"/>
          <dgm:chPref val="0"/>
          <dgm:bulletEnabled val="1"/>
        </dgm:presLayoutVars>
      </dgm:prSet>
      <dgm:spPr/>
    </dgm:pt>
    <dgm:pt modelId="{B49EB576-2369-49AD-9B62-4EACC25825C1}" type="pres">
      <dgm:prSet presAssocID="{A1EC01B3-A83D-482D-A4D8-B13855A67AE2}" presName="Parent5" presStyleLbl="revTx" presStyleIdx="1" presStyleCnt="6">
        <dgm:presLayoutVars>
          <dgm:chMax val="1"/>
          <dgm:chPref val="1"/>
          <dgm:bulletEnabled val="1"/>
        </dgm:presLayoutVars>
      </dgm:prSet>
      <dgm:spPr/>
    </dgm:pt>
    <dgm:pt modelId="{B0B7E016-1778-4EBC-BEE2-1B51303A76A5}" type="pres">
      <dgm:prSet presAssocID="{D8ADCA9E-B2CB-4B6E-9DF3-FC06B07D5747}" presName="Accent4" presStyleCnt="0"/>
      <dgm:spPr/>
    </dgm:pt>
    <dgm:pt modelId="{E960B7ED-17FA-4DBE-896A-E980FD2677AD}" type="pres">
      <dgm:prSet presAssocID="{D8ADCA9E-B2CB-4B6E-9DF3-FC06B07D5747}" presName="Accent" presStyleLbl="node1" presStyleIdx="2" presStyleCnt="6"/>
      <dgm:spPr/>
    </dgm:pt>
    <dgm:pt modelId="{1209DDAC-926A-4C3E-9260-78E7665187E5}" type="pres">
      <dgm:prSet presAssocID="{D8ADCA9E-B2CB-4B6E-9DF3-FC06B07D5747}" presName="ParentBackground4" presStyleCnt="0"/>
      <dgm:spPr/>
    </dgm:pt>
    <dgm:pt modelId="{97CA367D-3B2D-4330-AF32-22115D1D74DD}" type="pres">
      <dgm:prSet presAssocID="{D8ADCA9E-B2CB-4B6E-9DF3-FC06B07D5747}" presName="ParentBackground" presStyleLbl="fgAcc1" presStyleIdx="2" presStyleCnt="6"/>
      <dgm:spPr/>
    </dgm:pt>
    <dgm:pt modelId="{E74AC504-FEAE-428B-86D4-FBC05CF6313E}" type="pres">
      <dgm:prSet presAssocID="{D8ADCA9E-B2CB-4B6E-9DF3-FC06B07D5747}" presName="Child4" presStyleLbl="revTx" presStyleIdx="2" presStyleCnt="6">
        <dgm:presLayoutVars>
          <dgm:chMax val="0"/>
          <dgm:chPref val="0"/>
          <dgm:bulletEnabled val="1"/>
        </dgm:presLayoutVars>
      </dgm:prSet>
      <dgm:spPr/>
    </dgm:pt>
    <dgm:pt modelId="{126E39F2-51BF-4E48-A249-704AECC0B7DC}" type="pres">
      <dgm:prSet presAssocID="{D8ADCA9E-B2CB-4B6E-9DF3-FC06B07D5747}" presName="Parent4" presStyleLbl="revTx" presStyleIdx="2" presStyleCnt="6">
        <dgm:presLayoutVars>
          <dgm:chMax val="1"/>
          <dgm:chPref val="1"/>
          <dgm:bulletEnabled val="1"/>
        </dgm:presLayoutVars>
      </dgm:prSet>
      <dgm:spPr/>
    </dgm:pt>
    <dgm:pt modelId="{5DABC5CA-89B0-4C55-999B-889891C5DA6F}" type="pres">
      <dgm:prSet presAssocID="{851FB864-C898-4A41-BC46-9030285A288B}" presName="Accent3" presStyleCnt="0"/>
      <dgm:spPr/>
    </dgm:pt>
    <dgm:pt modelId="{91DBD142-EAA6-42FB-908B-1EBA5154AFEA}" type="pres">
      <dgm:prSet presAssocID="{851FB864-C898-4A41-BC46-9030285A288B}" presName="Accent" presStyleLbl="node1" presStyleIdx="3" presStyleCnt="6"/>
      <dgm:spPr/>
    </dgm:pt>
    <dgm:pt modelId="{AE2366DB-6436-447F-97B9-2782CC4F6830}" type="pres">
      <dgm:prSet presAssocID="{851FB864-C898-4A41-BC46-9030285A288B}" presName="ParentBackground3" presStyleCnt="0"/>
      <dgm:spPr/>
    </dgm:pt>
    <dgm:pt modelId="{2BBB3BB7-1839-4EAD-A544-B826812A129B}" type="pres">
      <dgm:prSet presAssocID="{851FB864-C898-4A41-BC46-9030285A288B}" presName="ParentBackground" presStyleLbl="fgAcc1" presStyleIdx="3" presStyleCnt="6"/>
      <dgm:spPr/>
    </dgm:pt>
    <dgm:pt modelId="{5C840140-214C-406B-A07E-80B9DA2B9703}" type="pres">
      <dgm:prSet presAssocID="{851FB864-C898-4A41-BC46-9030285A288B}" presName="Child3" presStyleLbl="revTx" presStyleIdx="3" presStyleCnt="6">
        <dgm:presLayoutVars>
          <dgm:chMax val="0"/>
          <dgm:chPref val="0"/>
          <dgm:bulletEnabled val="1"/>
        </dgm:presLayoutVars>
      </dgm:prSet>
      <dgm:spPr/>
    </dgm:pt>
    <dgm:pt modelId="{31118400-30E3-4C5C-BDF6-861202E78E5F}" type="pres">
      <dgm:prSet presAssocID="{851FB864-C898-4A41-BC46-9030285A288B}" presName="Parent3" presStyleLbl="revTx" presStyleIdx="3" presStyleCnt="6">
        <dgm:presLayoutVars>
          <dgm:chMax val="1"/>
          <dgm:chPref val="1"/>
          <dgm:bulletEnabled val="1"/>
        </dgm:presLayoutVars>
      </dgm:prSet>
      <dgm:spPr/>
    </dgm:pt>
    <dgm:pt modelId="{FA628C72-FC59-4EA5-9DFB-58BA0F92E1EA}" type="pres">
      <dgm:prSet presAssocID="{9CE3920D-1574-4E32-9C79-E3AB3B777EDC}" presName="Accent2" presStyleCnt="0"/>
      <dgm:spPr/>
    </dgm:pt>
    <dgm:pt modelId="{0CA6544C-A5FA-400B-A965-5A8BAD672769}" type="pres">
      <dgm:prSet presAssocID="{9CE3920D-1574-4E32-9C79-E3AB3B777EDC}" presName="Accent" presStyleLbl="node1" presStyleIdx="4" presStyleCnt="6"/>
      <dgm:spPr/>
    </dgm:pt>
    <dgm:pt modelId="{14B12D8C-3305-4CAB-91DB-18CF17EBEE44}" type="pres">
      <dgm:prSet presAssocID="{9CE3920D-1574-4E32-9C79-E3AB3B777EDC}" presName="ParentBackground2" presStyleCnt="0"/>
      <dgm:spPr/>
    </dgm:pt>
    <dgm:pt modelId="{D0FA28EE-4155-43D4-97C3-25777389DEB5}" type="pres">
      <dgm:prSet presAssocID="{9CE3920D-1574-4E32-9C79-E3AB3B777EDC}" presName="ParentBackground" presStyleLbl="fgAcc1" presStyleIdx="4" presStyleCnt="6"/>
      <dgm:spPr/>
    </dgm:pt>
    <dgm:pt modelId="{73CD4DD6-4D65-4C76-AD2C-F5DF0914C041}" type="pres">
      <dgm:prSet presAssocID="{9CE3920D-1574-4E32-9C79-E3AB3B777EDC}" presName="Child2" presStyleLbl="revTx" presStyleIdx="4" presStyleCnt="6">
        <dgm:presLayoutVars>
          <dgm:chMax val="0"/>
          <dgm:chPref val="0"/>
          <dgm:bulletEnabled val="1"/>
        </dgm:presLayoutVars>
      </dgm:prSet>
      <dgm:spPr/>
    </dgm:pt>
    <dgm:pt modelId="{3A0A44C0-A170-4F42-8CE9-96DCE8E9298F}" type="pres">
      <dgm:prSet presAssocID="{9CE3920D-1574-4E32-9C79-E3AB3B777EDC}" presName="Parent2" presStyleLbl="revTx" presStyleIdx="4" presStyleCnt="6">
        <dgm:presLayoutVars>
          <dgm:chMax val="1"/>
          <dgm:chPref val="1"/>
          <dgm:bulletEnabled val="1"/>
        </dgm:presLayoutVars>
      </dgm:prSet>
      <dgm:spPr/>
    </dgm:pt>
    <dgm:pt modelId="{D99B90C9-E229-41E0-8E45-06644308F251}" type="pres">
      <dgm:prSet presAssocID="{30536D1F-BD92-48F0-B5A2-F7D8F2FA49EB}" presName="Accent1" presStyleCnt="0"/>
      <dgm:spPr/>
    </dgm:pt>
    <dgm:pt modelId="{8BD5370A-23C0-4AA3-B1CD-6CCFBC32DE80}" type="pres">
      <dgm:prSet presAssocID="{30536D1F-BD92-48F0-B5A2-F7D8F2FA49EB}" presName="Accent" presStyleLbl="node1" presStyleIdx="5" presStyleCnt="6"/>
      <dgm:spPr/>
    </dgm:pt>
    <dgm:pt modelId="{8FC59F1A-24A7-4A3B-9822-F3D551C686F9}" type="pres">
      <dgm:prSet presAssocID="{30536D1F-BD92-48F0-B5A2-F7D8F2FA49EB}" presName="ParentBackground1" presStyleCnt="0"/>
      <dgm:spPr/>
    </dgm:pt>
    <dgm:pt modelId="{D18D0035-B6C2-44E1-9147-985505EFED81}" type="pres">
      <dgm:prSet presAssocID="{30536D1F-BD92-48F0-B5A2-F7D8F2FA49EB}" presName="ParentBackground" presStyleLbl="fgAcc1" presStyleIdx="5" presStyleCnt="6"/>
      <dgm:spPr/>
    </dgm:pt>
    <dgm:pt modelId="{5ABFDCD7-204A-4C0E-88A1-A9B9D959F6AE}" type="pres">
      <dgm:prSet presAssocID="{30536D1F-BD92-48F0-B5A2-F7D8F2FA49EB}" presName="Child1" presStyleLbl="revTx" presStyleIdx="5" presStyleCnt="6">
        <dgm:presLayoutVars>
          <dgm:chMax val="0"/>
          <dgm:chPref val="0"/>
          <dgm:bulletEnabled val="1"/>
        </dgm:presLayoutVars>
      </dgm:prSet>
      <dgm:spPr/>
    </dgm:pt>
    <dgm:pt modelId="{772B1177-D41C-4BE0-973A-07388EBDD285}" type="pres">
      <dgm:prSet presAssocID="{30536D1F-BD92-48F0-B5A2-F7D8F2FA49EB}" presName="Parent1" presStyleLbl="revTx" presStyleIdx="5" presStyleCnt="6">
        <dgm:presLayoutVars>
          <dgm:chMax val="1"/>
          <dgm:chPref val="1"/>
          <dgm:bulletEnabled val="1"/>
        </dgm:presLayoutVars>
      </dgm:prSet>
      <dgm:spPr/>
    </dgm:pt>
  </dgm:ptLst>
  <dgm:cxnLst>
    <dgm:cxn modelId="{DD5CB303-D4E3-4D9E-ADAE-6215B733CA38}" type="presOf" srcId="{71606A07-C9E7-49B1-82FE-F5EBB5E646B1}" destId="{7A48FF40-C965-4370-8309-E9A88B51A088}" srcOrd="0" destOrd="0" presId="urn:microsoft.com/office/officeart/2011/layout/CircleProcess"/>
    <dgm:cxn modelId="{7B17E20D-CA3A-451D-AD73-865FB5469807}" type="presOf" srcId="{9CE3920D-1574-4E32-9C79-E3AB3B777EDC}" destId="{D0FA28EE-4155-43D4-97C3-25777389DEB5}" srcOrd="0" destOrd="0" presId="urn:microsoft.com/office/officeart/2011/layout/CircleProcess"/>
    <dgm:cxn modelId="{37EC961E-2592-4D52-8940-C41115A49A84}" srcId="{D8ADCA9E-B2CB-4B6E-9DF3-FC06B07D5747}" destId="{3EE8CFD9-03A6-45B8-B431-99BFA5239D2E}" srcOrd="0" destOrd="0" parTransId="{9FAF71B6-8D64-4E38-B0CB-5F3612C5175A}" sibTransId="{1D044458-F4FC-4F5C-88C5-513CEBAE7E70}"/>
    <dgm:cxn modelId="{06F3F221-DFD6-49A2-A7A9-21F12CF4903C}" type="presOf" srcId="{3EE8CFD9-03A6-45B8-B431-99BFA5239D2E}" destId="{E74AC504-FEAE-428B-86D4-FBC05CF6313E}" srcOrd="0" destOrd="0" presId="urn:microsoft.com/office/officeart/2011/layout/CircleProcess"/>
    <dgm:cxn modelId="{7EEC9C22-5B31-468C-ACAC-4F809A2DABFC}" srcId="{90AAD594-0700-4918-99D0-A0DA9CDE4908}" destId="{30536D1F-BD92-48F0-B5A2-F7D8F2FA49EB}" srcOrd="0" destOrd="0" parTransId="{91725701-A6BB-4CAE-8A02-F0BF49967D5E}" sibTransId="{08FF5207-1D71-4AC1-B302-68B5236694A2}"/>
    <dgm:cxn modelId="{110B632F-8400-4ABA-B94C-031F35EEBA0C}" type="presOf" srcId="{BCB40727-B203-415E-A58E-5077A5EF24F6}" destId="{73CD4DD6-4D65-4C76-AD2C-F5DF0914C041}" srcOrd="0" destOrd="0" presId="urn:microsoft.com/office/officeart/2011/layout/CircleProcess"/>
    <dgm:cxn modelId="{33808137-7FB3-45B4-9035-45C89E7FCE26}" type="presOf" srcId="{CA1EFD7A-63F6-47F3-95F1-A804311405D3}" destId="{38877FCF-4C3F-4DEB-BBF2-4431430DAFC8}" srcOrd="1" destOrd="0" presId="urn:microsoft.com/office/officeart/2011/layout/CircleProcess"/>
    <dgm:cxn modelId="{399A7E5D-B08F-4E04-B357-C86A787E64B7}" srcId="{9CE3920D-1574-4E32-9C79-E3AB3B777EDC}" destId="{BCB40727-B203-415E-A58E-5077A5EF24F6}" srcOrd="0" destOrd="0" parTransId="{D95DD6DE-E11C-4297-8C94-CA775D53E56F}" sibTransId="{B763623E-2686-4D78-8E68-F4DBD34F8D57}"/>
    <dgm:cxn modelId="{1BAFE642-8571-4E26-9898-B1B19C322445}" type="presOf" srcId="{30536D1F-BD92-48F0-B5A2-F7D8F2FA49EB}" destId="{772B1177-D41C-4BE0-973A-07388EBDD285}" srcOrd="1" destOrd="0" presId="urn:microsoft.com/office/officeart/2011/layout/CircleProcess"/>
    <dgm:cxn modelId="{85CE3F64-2A55-4635-83C6-21C19F1D1AE9}" srcId="{90AAD594-0700-4918-99D0-A0DA9CDE4908}" destId="{CA1EFD7A-63F6-47F3-95F1-A804311405D3}" srcOrd="5" destOrd="0" parTransId="{37A868FA-EF43-4123-9835-5606E63ED453}" sibTransId="{E02B4128-F772-4BCB-9C02-211162724E0C}"/>
    <dgm:cxn modelId="{F65DD944-FDC3-44BB-9C26-5BB10795706E}" type="presOf" srcId="{36004A4D-F4FE-4839-927C-5471F784E15F}" destId="{5ABFDCD7-204A-4C0E-88A1-A9B9D959F6AE}" srcOrd="0" destOrd="0" presId="urn:microsoft.com/office/officeart/2011/layout/CircleProcess"/>
    <dgm:cxn modelId="{76602045-E3BC-44F3-A7AB-A1DA81B00628}" type="presOf" srcId="{CA1EFD7A-63F6-47F3-95F1-A804311405D3}" destId="{2D9DECED-9A78-4DAD-A2CF-189A1C05FD89}" srcOrd="0" destOrd="0" presId="urn:microsoft.com/office/officeart/2011/layout/CircleProcess"/>
    <dgm:cxn modelId="{8F8FDB45-5432-4DBE-BA70-44F7EA7C033C}" type="presOf" srcId="{D8ADCA9E-B2CB-4B6E-9DF3-FC06B07D5747}" destId="{97CA367D-3B2D-4330-AF32-22115D1D74DD}" srcOrd="0" destOrd="0" presId="urn:microsoft.com/office/officeart/2011/layout/CircleProcess"/>
    <dgm:cxn modelId="{47A7DA6C-3BD1-4B7B-AC9D-3B96E6A8EE8F}" type="presOf" srcId="{851FB864-C898-4A41-BC46-9030285A288B}" destId="{2BBB3BB7-1839-4EAD-A544-B826812A129B}" srcOrd="0" destOrd="0" presId="urn:microsoft.com/office/officeart/2011/layout/CircleProcess"/>
    <dgm:cxn modelId="{B8905272-3880-4953-A48C-D47867733C09}" srcId="{90AAD594-0700-4918-99D0-A0DA9CDE4908}" destId="{D8ADCA9E-B2CB-4B6E-9DF3-FC06B07D5747}" srcOrd="3" destOrd="0" parTransId="{C1080A24-E11E-4511-BD6E-9A78F034B33B}" sibTransId="{CDD4C557-967E-469C-86D7-25FC288B119F}"/>
    <dgm:cxn modelId="{66131055-AFD3-4419-AD4E-8DFB807E94F4}" srcId="{90AAD594-0700-4918-99D0-A0DA9CDE4908}" destId="{A1EC01B3-A83D-482D-A4D8-B13855A67AE2}" srcOrd="4" destOrd="0" parTransId="{9AA609B7-5976-453A-9E89-BFCB2940FDE7}" sibTransId="{39FC48A6-2984-4EAC-AC18-189321770F6F}"/>
    <dgm:cxn modelId="{504B3881-159C-4C62-AFD9-39350097EC5B}" type="presOf" srcId="{A1EC01B3-A83D-482D-A4D8-B13855A67AE2}" destId="{B49EB576-2369-49AD-9B62-4EACC25825C1}" srcOrd="1" destOrd="0" presId="urn:microsoft.com/office/officeart/2011/layout/CircleProcess"/>
    <dgm:cxn modelId="{54648581-5AFD-4D4F-81EA-B4BF3CD3ACF2}" srcId="{851FB864-C898-4A41-BC46-9030285A288B}" destId="{29115EB3-DFDC-499D-A87F-A2906C8F9722}" srcOrd="0" destOrd="0" parTransId="{43760614-5FA2-4763-9ED8-4704B4F15EB0}" sibTransId="{41FF7CFB-627B-4CE5-9F29-997A7BBC8C0A}"/>
    <dgm:cxn modelId="{45FA5A84-9A8D-4E92-88B7-A1F4F6C59CEA}" type="presOf" srcId="{D8ADCA9E-B2CB-4B6E-9DF3-FC06B07D5747}" destId="{126E39F2-51BF-4E48-A249-704AECC0B7DC}" srcOrd="1" destOrd="0" presId="urn:microsoft.com/office/officeart/2011/layout/CircleProcess"/>
    <dgm:cxn modelId="{BF91DA8B-3FDC-4C75-BA88-BB5AB90BB8E9}" srcId="{90AAD594-0700-4918-99D0-A0DA9CDE4908}" destId="{851FB864-C898-4A41-BC46-9030285A288B}" srcOrd="2" destOrd="0" parTransId="{C73CF3E3-5AFD-4711-B820-403011E00137}" sibTransId="{F249CFC1-E173-4F83-AD7F-934FCEC30785}"/>
    <dgm:cxn modelId="{9CFFFD90-6FAE-4B37-BF96-687C372CBC67}" type="presOf" srcId="{30536D1F-BD92-48F0-B5A2-F7D8F2FA49EB}" destId="{D18D0035-B6C2-44E1-9147-985505EFED81}" srcOrd="0" destOrd="0" presId="urn:microsoft.com/office/officeart/2011/layout/CircleProcess"/>
    <dgm:cxn modelId="{C24CB59D-FF56-4FD4-8BB6-BA5CA085AF07}" type="presOf" srcId="{57502075-79D3-4791-8721-CCAC398F85DF}" destId="{3F3A78B0-A55F-4782-969E-34FBE6F81765}" srcOrd="0" destOrd="0" presId="urn:microsoft.com/office/officeart/2011/layout/CircleProcess"/>
    <dgm:cxn modelId="{7711AFA3-CE5D-42BF-B18B-B7C1E5DFB91E}" type="presOf" srcId="{90AAD594-0700-4918-99D0-A0DA9CDE4908}" destId="{BA4A7366-B2D9-4FBD-BA94-D2D8153CB343}" srcOrd="0" destOrd="0" presId="urn:microsoft.com/office/officeart/2011/layout/CircleProcess"/>
    <dgm:cxn modelId="{272137AF-7497-4E21-9B17-A41CF90F8961}" srcId="{90AAD594-0700-4918-99D0-A0DA9CDE4908}" destId="{9CE3920D-1574-4E32-9C79-E3AB3B777EDC}" srcOrd="1" destOrd="0" parTransId="{C65AE8DE-09AC-4EEA-AB46-40AA757D8FD7}" sibTransId="{6A481DFA-E1AE-4535-A39A-1B7442C971CA}"/>
    <dgm:cxn modelId="{EB2A43AF-0947-4D1F-AADF-2B68CB8A19D4}" type="presOf" srcId="{29115EB3-DFDC-499D-A87F-A2906C8F9722}" destId="{5C840140-214C-406B-A07E-80B9DA2B9703}" srcOrd="0" destOrd="0" presId="urn:microsoft.com/office/officeart/2011/layout/CircleProcess"/>
    <dgm:cxn modelId="{8FDA8ABF-6B71-4439-A3C0-C80F3237536C}" type="presOf" srcId="{851FB864-C898-4A41-BC46-9030285A288B}" destId="{31118400-30E3-4C5C-BDF6-861202E78E5F}" srcOrd="1" destOrd="0" presId="urn:microsoft.com/office/officeart/2011/layout/CircleProcess"/>
    <dgm:cxn modelId="{0CFB06CC-3CC1-4C1D-B139-6C784DE692F3}" srcId="{CA1EFD7A-63F6-47F3-95F1-A804311405D3}" destId="{57502075-79D3-4791-8721-CCAC398F85DF}" srcOrd="0" destOrd="0" parTransId="{D769A2A6-D7DF-4408-99D9-E166CFB22989}" sibTransId="{C0B0512D-7603-423A-BA32-7EF075838C1E}"/>
    <dgm:cxn modelId="{08231CD9-F6AB-4B73-9150-DC6BC07D2F15}" type="presOf" srcId="{9CE3920D-1574-4E32-9C79-E3AB3B777EDC}" destId="{3A0A44C0-A170-4F42-8CE9-96DCE8E9298F}" srcOrd="1" destOrd="0" presId="urn:microsoft.com/office/officeart/2011/layout/CircleProcess"/>
    <dgm:cxn modelId="{C6B295DA-59AF-4F48-A335-14E429EF1DF6}" type="presOf" srcId="{A1EC01B3-A83D-482D-A4D8-B13855A67AE2}" destId="{2361F86B-6E2D-48EF-A286-7ACB70F62E14}" srcOrd="0" destOrd="0" presId="urn:microsoft.com/office/officeart/2011/layout/CircleProcess"/>
    <dgm:cxn modelId="{6D8D4EE1-BB71-472D-BE92-61E21568ADFE}" srcId="{30536D1F-BD92-48F0-B5A2-F7D8F2FA49EB}" destId="{36004A4D-F4FE-4839-927C-5471F784E15F}" srcOrd="0" destOrd="0" parTransId="{0ADC334C-2FB5-47AD-8051-88810237409F}" sibTransId="{73DEF073-0E7F-4317-9A6C-D2731834DA2E}"/>
    <dgm:cxn modelId="{1FB341F5-9424-4DE6-9513-98D3F2A874DE}" srcId="{A1EC01B3-A83D-482D-A4D8-B13855A67AE2}" destId="{71606A07-C9E7-49B1-82FE-F5EBB5E646B1}" srcOrd="0" destOrd="0" parTransId="{0A250A38-FE92-4FE0-A837-85371B659EBB}" sibTransId="{273E13E5-316A-4EE5-B4F6-F7728404C488}"/>
    <dgm:cxn modelId="{BA740304-66FA-4B71-98C7-10901743EDD6}" type="presParOf" srcId="{BA4A7366-B2D9-4FBD-BA94-D2D8153CB343}" destId="{72AC18E0-5A46-4D9E-9FC8-F2B42425A61D}" srcOrd="0" destOrd="0" presId="urn:microsoft.com/office/officeart/2011/layout/CircleProcess"/>
    <dgm:cxn modelId="{45DF1370-C2F2-4E7C-AE62-77925DED782C}" type="presParOf" srcId="{72AC18E0-5A46-4D9E-9FC8-F2B42425A61D}" destId="{08024E74-4095-4D8F-AA75-BAC7086A5F84}" srcOrd="0" destOrd="0" presId="urn:microsoft.com/office/officeart/2011/layout/CircleProcess"/>
    <dgm:cxn modelId="{A7E4B539-AD67-4164-9840-2A06F286CEA5}" type="presParOf" srcId="{BA4A7366-B2D9-4FBD-BA94-D2D8153CB343}" destId="{DE670C5E-1814-48C5-B04F-6EE7DB697B2E}" srcOrd="1" destOrd="0" presId="urn:microsoft.com/office/officeart/2011/layout/CircleProcess"/>
    <dgm:cxn modelId="{C6F57511-8106-4106-A55C-EEBAE9D55FD3}" type="presParOf" srcId="{DE670C5E-1814-48C5-B04F-6EE7DB697B2E}" destId="{2D9DECED-9A78-4DAD-A2CF-189A1C05FD89}" srcOrd="0" destOrd="0" presId="urn:microsoft.com/office/officeart/2011/layout/CircleProcess"/>
    <dgm:cxn modelId="{EECC6787-7771-4D1C-BBD6-C06A73DF6026}" type="presParOf" srcId="{BA4A7366-B2D9-4FBD-BA94-D2D8153CB343}" destId="{3F3A78B0-A55F-4782-969E-34FBE6F81765}" srcOrd="2" destOrd="0" presId="urn:microsoft.com/office/officeart/2011/layout/CircleProcess"/>
    <dgm:cxn modelId="{ECB8AAE0-3F23-40B0-84A8-58832D9D9A9E}" type="presParOf" srcId="{BA4A7366-B2D9-4FBD-BA94-D2D8153CB343}" destId="{38877FCF-4C3F-4DEB-BBF2-4431430DAFC8}" srcOrd="3" destOrd="0" presId="urn:microsoft.com/office/officeart/2011/layout/CircleProcess"/>
    <dgm:cxn modelId="{1821A1DC-F67E-47AA-8F94-5A2E97947129}" type="presParOf" srcId="{BA4A7366-B2D9-4FBD-BA94-D2D8153CB343}" destId="{E0498495-BF8F-4435-B2F4-BD417983A036}" srcOrd="4" destOrd="0" presId="urn:microsoft.com/office/officeart/2011/layout/CircleProcess"/>
    <dgm:cxn modelId="{19305729-2F0F-4991-93D8-AA1DD46B15B2}" type="presParOf" srcId="{E0498495-BF8F-4435-B2F4-BD417983A036}" destId="{B3BCF4DA-E2B5-48E6-8A0E-B354C47F3E4A}" srcOrd="0" destOrd="0" presId="urn:microsoft.com/office/officeart/2011/layout/CircleProcess"/>
    <dgm:cxn modelId="{DD68D8FC-A900-4E19-9004-6770FA3077C3}" type="presParOf" srcId="{BA4A7366-B2D9-4FBD-BA94-D2D8153CB343}" destId="{FA6872F7-ACEE-4D12-BE6A-2C7C130093A6}" srcOrd="5" destOrd="0" presId="urn:microsoft.com/office/officeart/2011/layout/CircleProcess"/>
    <dgm:cxn modelId="{037AFB4E-4619-4CA7-9E4F-CEC8A3124197}" type="presParOf" srcId="{FA6872F7-ACEE-4D12-BE6A-2C7C130093A6}" destId="{2361F86B-6E2D-48EF-A286-7ACB70F62E14}" srcOrd="0" destOrd="0" presId="urn:microsoft.com/office/officeart/2011/layout/CircleProcess"/>
    <dgm:cxn modelId="{5C53F386-C2DB-4176-9AB2-2965ACF978D4}" type="presParOf" srcId="{BA4A7366-B2D9-4FBD-BA94-D2D8153CB343}" destId="{7A48FF40-C965-4370-8309-E9A88B51A088}" srcOrd="6" destOrd="0" presId="urn:microsoft.com/office/officeart/2011/layout/CircleProcess"/>
    <dgm:cxn modelId="{27E97664-F547-4ED3-AB9D-BF780843DA0E}" type="presParOf" srcId="{BA4A7366-B2D9-4FBD-BA94-D2D8153CB343}" destId="{B49EB576-2369-49AD-9B62-4EACC25825C1}" srcOrd="7" destOrd="0" presId="urn:microsoft.com/office/officeart/2011/layout/CircleProcess"/>
    <dgm:cxn modelId="{4BDEBCD8-CFE6-4B70-88BF-AD9B7F905C5B}" type="presParOf" srcId="{BA4A7366-B2D9-4FBD-BA94-D2D8153CB343}" destId="{B0B7E016-1778-4EBC-BEE2-1B51303A76A5}" srcOrd="8" destOrd="0" presId="urn:microsoft.com/office/officeart/2011/layout/CircleProcess"/>
    <dgm:cxn modelId="{C871F6B1-9823-4723-A7B8-F060DC5C840E}" type="presParOf" srcId="{B0B7E016-1778-4EBC-BEE2-1B51303A76A5}" destId="{E960B7ED-17FA-4DBE-896A-E980FD2677AD}" srcOrd="0" destOrd="0" presId="urn:microsoft.com/office/officeart/2011/layout/CircleProcess"/>
    <dgm:cxn modelId="{7685D2EC-243F-4F28-8C43-F206FA91C3E2}" type="presParOf" srcId="{BA4A7366-B2D9-4FBD-BA94-D2D8153CB343}" destId="{1209DDAC-926A-4C3E-9260-78E7665187E5}" srcOrd="9" destOrd="0" presId="urn:microsoft.com/office/officeart/2011/layout/CircleProcess"/>
    <dgm:cxn modelId="{2BCF9C0D-9E5E-43E7-B12F-29E50EA7B093}" type="presParOf" srcId="{1209DDAC-926A-4C3E-9260-78E7665187E5}" destId="{97CA367D-3B2D-4330-AF32-22115D1D74DD}" srcOrd="0" destOrd="0" presId="urn:microsoft.com/office/officeart/2011/layout/CircleProcess"/>
    <dgm:cxn modelId="{A5910021-6B9E-49D7-B13F-4512D3442502}" type="presParOf" srcId="{BA4A7366-B2D9-4FBD-BA94-D2D8153CB343}" destId="{E74AC504-FEAE-428B-86D4-FBC05CF6313E}" srcOrd="10" destOrd="0" presId="urn:microsoft.com/office/officeart/2011/layout/CircleProcess"/>
    <dgm:cxn modelId="{88C6EB65-70F0-45AC-9B48-9EE196AF916B}" type="presParOf" srcId="{BA4A7366-B2D9-4FBD-BA94-D2D8153CB343}" destId="{126E39F2-51BF-4E48-A249-704AECC0B7DC}" srcOrd="11" destOrd="0" presId="urn:microsoft.com/office/officeart/2011/layout/CircleProcess"/>
    <dgm:cxn modelId="{0D6104FA-400A-4D00-A8FB-E816510EC8BE}" type="presParOf" srcId="{BA4A7366-B2D9-4FBD-BA94-D2D8153CB343}" destId="{5DABC5CA-89B0-4C55-999B-889891C5DA6F}" srcOrd="12" destOrd="0" presId="urn:microsoft.com/office/officeart/2011/layout/CircleProcess"/>
    <dgm:cxn modelId="{74FAF8A1-10D1-4BFA-A35F-C01A50B11DCA}" type="presParOf" srcId="{5DABC5CA-89B0-4C55-999B-889891C5DA6F}" destId="{91DBD142-EAA6-42FB-908B-1EBA5154AFEA}" srcOrd="0" destOrd="0" presId="urn:microsoft.com/office/officeart/2011/layout/CircleProcess"/>
    <dgm:cxn modelId="{8C4198DA-4D66-4458-9217-0A7568EA304E}" type="presParOf" srcId="{BA4A7366-B2D9-4FBD-BA94-D2D8153CB343}" destId="{AE2366DB-6436-447F-97B9-2782CC4F6830}" srcOrd="13" destOrd="0" presId="urn:microsoft.com/office/officeart/2011/layout/CircleProcess"/>
    <dgm:cxn modelId="{8D61527A-3B38-4834-A930-30BA362C8EE1}" type="presParOf" srcId="{AE2366DB-6436-447F-97B9-2782CC4F6830}" destId="{2BBB3BB7-1839-4EAD-A544-B826812A129B}" srcOrd="0" destOrd="0" presId="urn:microsoft.com/office/officeart/2011/layout/CircleProcess"/>
    <dgm:cxn modelId="{AF9F7075-612A-44FF-B4D5-A40A33274D40}" type="presParOf" srcId="{BA4A7366-B2D9-4FBD-BA94-D2D8153CB343}" destId="{5C840140-214C-406B-A07E-80B9DA2B9703}" srcOrd="14" destOrd="0" presId="urn:microsoft.com/office/officeart/2011/layout/CircleProcess"/>
    <dgm:cxn modelId="{C0A7806E-56B0-4A56-98E4-395E310F49BD}" type="presParOf" srcId="{BA4A7366-B2D9-4FBD-BA94-D2D8153CB343}" destId="{31118400-30E3-4C5C-BDF6-861202E78E5F}" srcOrd="15" destOrd="0" presId="urn:microsoft.com/office/officeart/2011/layout/CircleProcess"/>
    <dgm:cxn modelId="{9DCA514B-AFEF-48C9-B069-FBC49A87D575}" type="presParOf" srcId="{BA4A7366-B2D9-4FBD-BA94-D2D8153CB343}" destId="{FA628C72-FC59-4EA5-9DFB-58BA0F92E1EA}" srcOrd="16" destOrd="0" presId="urn:microsoft.com/office/officeart/2011/layout/CircleProcess"/>
    <dgm:cxn modelId="{5C3C4A22-370C-4BF0-B27C-F4F5FA32CA54}" type="presParOf" srcId="{FA628C72-FC59-4EA5-9DFB-58BA0F92E1EA}" destId="{0CA6544C-A5FA-400B-A965-5A8BAD672769}" srcOrd="0" destOrd="0" presId="urn:microsoft.com/office/officeart/2011/layout/CircleProcess"/>
    <dgm:cxn modelId="{D42ED6FE-B235-41F8-AC9B-CC12F8B28305}" type="presParOf" srcId="{BA4A7366-B2D9-4FBD-BA94-D2D8153CB343}" destId="{14B12D8C-3305-4CAB-91DB-18CF17EBEE44}" srcOrd="17" destOrd="0" presId="urn:microsoft.com/office/officeart/2011/layout/CircleProcess"/>
    <dgm:cxn modelId="{29C83A8E-63EB-401B-AEAE-D598B29D3C27}" type="presParOf" srcId="{14B12D8C-3305-4CAB-91DB-18CF17EBEE44}" destId="{D0FA28EE-4155-43D4-97C3-25777389DEB5}" srcOrd="0" destOrd="0" presId="urn:microsoft.com/office/officeart/2011/layout/CircleProcess"/>
    <dgm:cxn modelId="{3B13088F-4B35-499F-9501-72F9E56B672B}" type="presParOf" srcId="{BA4A7366-B2D9-4FBD-BA94-D2D8153CB343}" destId="{73CD4DD6-4D65-4C76-AD2C-F5DF0914C041}" srcOrd="18" destOrd="0" presId="urn:microsoft.com/office/officeart/2011/layout/CircleProcess"/>
    <dgm:cxn modelId="{E8D992DB-6906-47C4-AFE2-9FBFAC314812}" type="presParOf" srcId="{BA4A7366-B2D9-4FBD-BA94-D2D8153CB343}" destId="{3A0A44C0-A170-4F42-8CE9-96DCE8E9298F}" srcOrd="19" destOrd="0" presId="urn:microsoft.com/office/officeart/2011/layout/CircleProcess"/>
    <dgm:cxn modelId="{C451070E-DDA4-4E99-99F4-24C0F22A8B73}" type="presParOf" srcId="{BA4A7366-B2D9-4FBD-BA94-D2D8153CB343}" destId="{D99B90C9-E229-41E0-8E45-06644308F251}" srcOrd="20" destOrd="0" presId="urn:microsoft.com/office/officeart/2011/layout/CircleProcess"/>
    <dgm:cxn modelId="{49E4E101-D49D-4D8E-B987-6D46D90F7DDF}" type="presParOf" srcId="{D99B90C9-E229-41E0-8E45-06644308F251}" destId="{8BD5370A-23C0-4AA3-B1CD-6CCFBC32DE80}" srcOrd="0" destOrd="0" presId="urn:microsoft.com/office/officeart/2011/layout/CircleProcess"/>
    <dgm:cxn modelId="{37B4D6FA-9B57-4794-96CE-2C4FDB301325}" type="presParOf" srcId="{BA4A7366-B2D9-4FBD-BA94-D2D8153CB343}" destId="{8FC59F1A-24A7-4A3B-9822-F3D551C686F9}" srcOrd="21" destOrd="0" presId="urn:microsoft.com/office/officeart/2011/layout/CircleProcess"/>
    <dgm:cxn modelId="{B37855C6-C915-4A23-8101-66276760C14E}" type="presParOf" srcId="{8FC59F1A-24A7-4A3B-9822-F3D551C686F9}" destId="{D18D0035-B6C2-44E1-9147-985505EFED81}" srcOrd="0" destOrd="0" presId="urn:microsoft.com/office/officeart/2011/layout/CircleProcess"/>
    <dgm:cxn modelId="{5D821850-BEF2-4D96-BA8B-89D3A16323D5}" type="presParOf" srcId="{BA4A7366-B2D9-4FBD-BA94-D2D8153CB343}" destId="{5ABFDCD7-204A-4C0E-88A1-A9B9D959F6AE}" srcOrd="22" destOrd="0" presId="urn:microsoft.com/office/officeart/2011/layout/CircleProcess"/>
    <dgm:cxn modelId="{0DBD7010-EE71-47DB-86C3-D9CF5A50C883}" type="presParOf" srcId="{BA4A7366-B2D9-4FBD-BA94-D2D8153CB343}" destId="{772B1177-D41C-4BE0-973A-07388EBDD285}" srcOrd="23"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0AAD594-0700-4918-99D0-A0DA9CDE4908}"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30536D1F-BD92-48F0-B5A2-F7D8F2FA49EB}">
      <dgm:prSet/>
      <dgm:spPr/>
      <dgm:t>
        <a:bodyPr/>
        <a:lstStyle/>
        <a:p>
          <a:r>
            <a:rPr lang="en-US" dirty="0"/>
            <a:t>Import</a:t>
          </a:r>
        </a:p>
      </dgm:t>
    </dgm:pt>
    <dgm:pt modelId="{91725701-A6BB-4CAE-8A02-F0BF49967D5E}" type="parTrans" cxnId="{7EEC9C22-5B31-468C-ACAC-4F809A2DABFC}">
      <dgm:prSet/>
      <dgm:spPr/>
      <dgm:t>
        <a:bodyPr/>
        <a:lstStyle/>
        <a:p>
          <a:endParaRPr lang="en-US"/>
        </a:p>
      </dgm:t>
    </dgm:pt>
    <dgm:pt modelId="{08FF5207-1D71-4AC1-B302-68B5236694A2}" type="sibTrans" cxnId="{7EEC9C22-5B31-468C-ACAC-4F809A2DABFC}">
      <dgm:prSet/>
      <dgm:spPr/>
      <dgm:t>
        <a:bodyPr/>
        <a:lstStyle/>
        <a:p>
          <a:endParaRPr lang="en-US"/>
        </a:p>
      </dgm:t>
    </dgm:pt>
    <dgm:pt modelId="{36004A4D-F4FE-4839-927C-5471F784E15F}">
      <dgm:prSet/>
      <dgm:spPr/>
      <dgm:t>
        <a:bodyPr/>
        <a:lstStyle/>
        <a:p>
          <a:r>
            <a:rPr lang="en-US" dirty="0"/>
            <a:t>Import raw data from .CSV file </a:t>
          </a:r>
        </a:p>
      </dgm:t>
    </dgm:pt>
    <dgm:pt modelId="{0ADC334C-2FB5-47AD-8051-88810237409F}" type="parTrans" cxnId="{6D8D4EE1-BB71-472D-BE92-61E21568ADFE}">
      <dgm:prSet/>
      <dgm:spPr/>
      <dgm:t>
        <a:bodyPr/>
        <a:lstStyle/>
        <a:p>
          <a:endParaRPr lang="en-US"/>
        </a:p>
      </dgm:t>
    </dgm:pt>
    <dgm:pt modelId="{73DEF073-0E7F-4317-9A6C-D2731834DA2E}" type="sibTrans" cxnId="{6D8D4EE1-BB71-472D-BE92-61E21568ADFE}">
      <dgm:prSet/>
      <dgm:spPr/>
      <dgm:t>
        <a:bodyPr/>
        <a:lstStyle/>
        <a:p>
          <a:endParaRPr lang="en-US"/>
        </a:p>
      </dgm:t>
    </dgm:pt>
    <dgm:pt modelId="{9CE3920D-1574-4E32-9C79-E3AB3B777EDC}">
      <dgm:prSet/>
      <dgm:spPr/>
      <dgm:t>
        <a:bodyPr/>
        <a:lstStyle/>
        <a:p>
          <a:r>
            <a:rPr lang="en-US" dirty="0"/>
            <a:t>Clean</a:t>
          </a:r>
        </a:p>
      </dgm:t>
    </dgm:pt>
    <dgm:pt modelId="{C65AE8DE-09AC-4EEA-AB46-40AA757D8FD7}" type="parTrans" cxnId="{272137AF-7497-4E21-9B17-A41CF90F8961}">
      <dgm:prSet/>
      <dgm:spPr/>
      <dgm:t>
        <a:bodyPr/>
        <a:lstStyle/>
        <a:p>
          <a:endParaRPr lang="en-US"/>
        </a:p>
      </dgm:t>
    </dgm:pt>
    <dgm:pt modelId="{6A481DFA-E1AE-4535-A39A-1B7442C971CA}" type="sibTrans" cxnId="{272137AF-7497-4E21-9B17-A41CF90F8961}">
      <dgm:prSet/>
      <dgm:spPr/>
      <dgm:t>
        <a:bodyPr/>
        <a:lstStyle/>
        <a:p>
          <a:endParaRPr lang="en-US"/>
        </a:p>
      </dgm:t>
    </dgm:pt>
    <dgm:pt modelId="{BCB40727-B203-415E-A58E-5077A5EF24F6}">
      <dgm:prSet/>
      <dgm:spPr/>
      <dgm:t>
        <a:bodyPr/>
        <a:lstStyle/>
        <a:p>
          <a:r>
            <a:rPr lang="en-US" dirty="0"/>
            <a:t>Assign names and labels</a:t>
          </a:r>
        </a:p>
      </dgm:t>
    </dgm:pt>
    <dgm:pt modelId="{D95DD6DE-E11C-4297-8C94-CA775D53E56F}" type="parTrans" cxnId="{399A7E5D-B08F-4E04-B357-C86A787E64B7}">
      <dgm:prSet/>
      <dgm:spPr/>
      <dgm:t>
        <a:bodyPr/>
        <a:lstStyle/>
        <a:p>
          <a:endParaRPr lang="en-US"/>
        </a:p>
      </dgm:t>
    </dgm:pt>
    <dgm:pt modelId="{B763623E-2686-4D78-8E68-F4DBD34F8D57}" type="sibTrans" cxnId="{399A7E5D-B08F-4E04-B357-C86A787E64B7}">
      <dgm:prSet/>
      <dgm:spPr/>
      <dgm:t>
        <a:bodyPr/>
        <a:lstStyle/>
        <a:p>
          <a:endParaRPr lang="en-US"/>
        </a:p>
      </dgm:t>
    </dgm:pt>
    <dgm:pt modelId="{851FB864-C898-4A41-BC46-9030285A288B}">
      <dgm:prSet/>
      <dgm:spPr/>
      <dgm:t>
        <a:bodyPr/>
        <a:lstStyle/>
        <a:p>
          <a:r>
            <a:rPr lang="en-US" dirty="0"/>
            <a:t>Declare</a:t>
          </a:r>
        </a:p>
      </dgm:t>
    </dgm:pt>
    <dgm:pt modelId="{C73CF3E3-5AFD-4711-B820-403011E00137}" type="parTrans" cxnId="{BF91DA8B-3FDC-4C75-BA88-BB5AB90BB8E9}">
      <dgm:prSet/>
      <dgm:spPr/>
      <dgm:t>
        <a:bodyPr/>
        <a:lstStyle/>
        <a:p>
          <a:endParaRPr lang="en-US"/>
        </a:p>
      </dgm:t>
    </dgm:pt>
    <dgm:pt modelId="{F249CFC1-E173-4F83-AD7F-934FCEC30785}" type="sibTrans" cxnId="{BF91DA8B-3FDC-4C75-BA88-BB5AB90BB8E9}">
      <dgm:prSet/>
      <dgm:spPr/>
      <dgm:t>
        <a:bodyPr/>
        <a:lstStyle/>
        <a:p>
          <a:endParaRPr lang="en-US"/>
        </a:p>
      </dgm:t>
    </dgm:pt>
    <dgm:pt modelId="{29115EB3-DFDC-499D-A87F-A2906C8F9722}">
      <dgm:prSet/>
      <dgm:spPr/>
      <dgm:t>
        <a:bodyPr/>
        <a:lstStyle/>
        <a:p>
          <a:r>
            <a:rPr lang="en-US"/>
            <a:t>Declare arrays to store column-specific data</a:t>
          </a:r>
        </a:p>
      </dgm:t>
    </dgm:pt>
    <dgm:pt modelId="{43760614-5FA2-4763-9ED8-4704B4F15EB0}" type="parTrans" cxnId="{54648581-5AFD-4D4F-81EA-B4BF3CD3ACF2}">
      <dgm:prSet/>
      <dgm:spPr/>
      <dgm:t>
        <a:bodyPr/>
        <a:lstStyle/>
        <a:p>
          <a:endParaRPr lang="en-US"/>
        </a:p>
      </dgm:t>
    </dgm:pt>
    <dgm:pt modelId="{41FF7CFB-627B-4CE5-9F29-997A7BBC8C0A}" type="sibTrans" cxnId="{54648581-5AFD-4D4F-81EA-B4BF3CD3ACF2}">
      <dgm:prSet/>
      <dgm:spPr/>
      <dgm:t>
        <a:bodyPr/>
        <a:lstStyle/>
        <a:p>
          <a:endParaRPr lang="en-US"/>
        </a:p>
      </dgm:t>
    </dgm:pt>
    <dgm:pt modelId="{D8ADCA9E-B2CB-4B6E-9DF3-FC06B07D5747}">
      <dgm:prSet/>
      <dgm:spPr/>
      <dgm:t>
        <a:bodyPr/>
        <a:lstStyle/>
        <a:p>
          <a:r>
            <a:rPr lang="en-US" dirty="0"/>
            <a:t>Store</a:t>
          </a:r>
        </a:p>
      </dgm:t>
    </dgm:pt>
    <dgm:pt modelId="{C1080A24-E11E-4511-BD6E-9A78F034B33B}" type="parTrans" cxnId="{B8905272-3880-4953-A48C-D47867733C09}">
      <dgm:prSet/>
      <dgm:spPr/>
      <dgm:t>
        <a:bodyPr/>
        <a:lstStyle/>
        <a:p>
          <a:endParaRPr lang="en-US"/>
        </a:p>
      </dgm:t>
    </dgm:pt>
    <dgm:pt modelId="{CDD4C557-967E-469C-86D7-25FC288B119F}" type="sibTrans" cxnId="{B8905272-3880-4953-A48C-D47867733C09}">
      <dgm:prSet/>
      <dgm:spPr/>
      <dgm:t>
        <a:bodyPr/>
        <a:lstStyle/>
        <a:p>
          <a:endParaRPr lang="en-US"/>
        </a:p>
      </dgm:t>
    </dgm:pt>
    <dgm:pt modelId="{3EE8CFD9-03A6-45B8-B431-99BFA5239D2E}">
      <dgm:prSet/>
      <dgm:spPr/>
      <dgm:t>
        <a:bodyPr/>
        <a:lstStyle/>
        <a:p>
          <a:r>
            <a:rPr lang="en-US"/>
            <a:t>Store column-specific data in arrays</a:t>
          </a:r>
        </a:p>
      </dgm:t>
    </dgm:pt>
    <dgm:pt modelId="{9FAF71B6-8D64-4E38-B0CB-5F3612C5175A}" type="parTrans" cxnId="{37EC961E-2592-4D52-8940-C41115A49A84}">
      <dgm:prSet/>
      <dgm:spPr/>
      <dgm:t>
        <a:bodyPr/>
        <a:lstStyle/>
        <a:p>
          <a:endParaRPr lang="en-US"/>
        </a:p>
      </dgm:t>
    </dgm:pt>
    <dgm:pt modelId="{1D044458-F4FC-4F5C-88C5-513CEBAE7E70}" type="sibTrans" cxnId="{37EC961E-2592-4D52-8940-C41115A49A84}">
      <dgm:prSet/>
      <dgm:spPr/>
      <dgm:t>
        <a:bodyPr/>
        <a:lstStyle/>
        <a:p>
          <a:endParaRPr lang="en-US"/>
        </a:p>
      </dgm:t>
    </dgm:pt>
    <dgm:pt modelId="{A1EC01B3-A83D-482D-A4D8-B13855A67AE2}">
      <dgm:prSet/>
      <dgm:spPr/>
      <dgm:t>
        <a:bodyPr/>
        <a:lstStyle/>
        <a:p>
          <a:r>
            <a:rPr lang="en-US" dirty="0"/>
            <a:t>Display</a:t>
          </a:r>
        </a:p>
      </dgm:t>
    </dgm:pt>
    <dgm:pt modelId="{9AA609B7-5976-453A-9E89-BFCB2940FDE7}" type="parTrans" cxnId="{66131055-AFD3-4419-AD4E-8DFB807E94F4}">
      <dgm:prSet/>
      <dgm:spPr/>
      <dgm:t>
        <a:bodyPr/>
        <a:lstStyle/>
        <a:p>
          <a:endParaRPr lang="en-US"/>
        </a:p>
      </dgm:t>
    </dgm:pt>
    <dgm:pt modelId="{39FC48A6-2984-4EAC-AC18-189321770F6F}" type="sibTrans" cxnId="{66131055-AFD3-4419-AD4E-8DFB807E94F4}">
      <dgm:prSet/>
      <dgm:spPr/>
      <dgm:t>
        <a:bodyPr/>
        <a:lstStyle/>
        <a:p>
          <a:endParaRPr lang="en-US"/>
        </a:p>
      </dgm:t>
    </dgm:pt>
    <dgm:pt modelId="{71606A07-C9E7-49B1-82FE-F5EBB5E646B1}">
      <dgm:prSet/>
      <dgm:spPr/>
      <dgm:t>
        <a:bodyPr/>
        <a:lstStyle/>
        <a:p>
          <a:r>
            <a:rPr lang="en-US" dirty="0"/>
            <a:t>Display data for ease of viewing</a:t>
          </a:r>
        </a:p>
      </dgm:t>
    </dgm:pt>
    <dgm:pt modelId="{0A250A38-FE92-4FE0-A837-85371B659EBB}" type="parTrans" cxnId="{1FB341F5-9424-4DE6-9513-98D3F2A874DE}">
      <dgm:prSet/>
      <dgm:spPr/>
      <dgm:t>
        <a:bodyPr/>
        <a:lstStyle/>
        <a:p>
          <a:endParaRPr lang="en-US"/>
        </a:p>
      </dgm:t>
    </dgm:pt>
    <dgm:pt modelId="{273E13E5-316A-4EE5-B4F6-F7728404C488}" type="sibTrans" cxnId="{1FB341F5-9424-4DE6-9513-98D3F2A874DE}">
      <dgm:prSet/>
      <dgm:spPr/>
      <dgm:t>
        <a:bodyPr/>
        <a:lstStyle/>
        <a:p>
          <a:endParaRPr lang="en-US"/>
        </a:p>
      </dgm:t>
    </dgm:pt>
    <dgm:pt modelId="{CA1EFD7A-63F6-47F3-95F1-A804311405D3}">
      <dgm:prSet/>
      <dgm:spPr/>
      <dgm:t>
        <a:bodyPr/>
        <a:lstStyle/>
        <a:p>
          <a:r>
            <a:rPr lang="en-US" dirty="0"/>
            <a:t>Write</a:t>
          </a:r>
        </a:p>
      </dgm:t>
    </dgm:pt>
    <dgm:pt modelId="{37A868FA-EF43-4123-9835-5606E63ED453}" type="parTrans" cxnId="{85CE3F64-2A55-4635-83C6-21C19F1D1AE9}">
      <dgm:prSet/>
      <dgm:spPr/>
      <dgm:t>
        <a:bodyPr/>
        <a:lstStyle/>
        <a:p>
          <a:endParaRPr lang="en-US"/>
        </a:p>
      </dgm:t>
    </dgm:pt>
    <dgm:pt modelId="{E02B4128-F772-4BCB-9C02-211162724E0C}" type="sibTrans" cxnId="{85CE3F64-2A55-4635-83C6-21C19F1D1AE9}">
      <dgm:prSet/>
      <dgm:spPr/>
      <dgm:t>
        <a:bodyPr/>
        <a:lstStyle/>
        <a:p>
          <a:endParaRPr lang="en-US"/>
        </a:p>
      </dgm:t>
    </dgm:pt>
    <dgm:pt modelId="{57502075-79D3-4791-8721-CCAC398F85DF}">
      <dgm:prSet/>
      <dgm:spPr/>
      <dgm:t>
        <a:bodyPr/>
        <a:lstStyle/>
        <a:p>
          <a:r>
            <a:rPr lang="en-US" dirty="0"/>
            <a:t>Write cleaned data to new .csv file for DAVI</a:t>
          </a:r>
        </a:p>
      </dgm:t>
    </dgm:pt>
    <dgm:pt modelId="{D769A2A6-D7DF-4408-99D9-E166CFB22989}" type="parTrans" cxnId="{0CFB06CC-3CC1-4C1D-B139-6C784DE692F3}">
      <dgm:prSet/>
      <dgm:spPr/>
      <dgm:t>
        <a:bodyPr/>
        <a:lstStyle/>
        <a:p>
          <a:endParaRPr lang="en-US"/>
        </a:p>
      </dgm:t>
    </dgm:pt>
    <dgm:pt modelId="{C0B0512D-7603-423A-BA32-7EF075838C1E}" type="sibTrans" cxnId="{0CFB06CC-3CC1-4C1D-B139-6C784DE692F3}">
      <dgm:prSet/>
      <dgm:spPr/>
      <dgm:t>
        <a:bodyPr/>
        <a:lstStyle/>
        <a:p>
          <a:endParaRPr lang="en-US"/>
        </a:p>
      </dgm:t>
    </dgm:pt>
    <dgm:pt modelId="{BA4A7366-B2D9-4FBD-BA94-D2D8153CB343}" type="pres">
      <dgm:prSet presAssocID="{90AAD594-0700-4918-99D0-A0DA9CDE4908}" presName="Name0" presStyleCnt="0">
        <dgm:presLayoutVars>
          <dgm:chMax val="11"/>
          <dgm:chPref val="11"/>
          <dgm:dir/>
          <dgm:resizeHandles/>
        </dgm:presLayoutVars>
      </dgm:prSet>
      <dgm:spPr/>
    </dgm:pt>
    <dgm:pt modelId="{72AC18E0-5A46-4D9E-9FC8-F2B42425A61D}" type="pres">
      <dgm:prSet presAssocID="{CA1EFD7A-63F6-47F3-95F1-A804311405D3}" presName="Accent6" presStyleCnt="0"/>
      <dgm:spPr/>
    </dgm:pt>
    <dgm:pt modelId="{08024E74-4095-4D8F-AA75-BAC7086A5F84}" type="pres">
      <dgm:prSet presAssocID="{CA1EFD7A-63F6-47F3-95F1-A804311405D3}" presName="Accent" presStyleLbl="node1" presStyleIdx="0" presStyleCnt="6"/>
      <dgm:spPr/>
    </dgm:pt>
    <dgm:pt modelId="{DE670C5E-1814-48C5-B04F-6EE7DB697B2E}" type="pres">
      <dgm:prSet presAssocID="{CA1EFD7A-63F6-47F3-95F1-A804311405D3}" presName="ParentBackground6" presStyleCnt="0"/>
      <dgm:spPr/>
    </dgm:pt>
    <dgm:pt modelId="{2D9DECED-9A78-4DAD-A2CF-189A1C05FD89}" type="pres">
      <dgm:prSet presAssocID="{CA1EFD7A-63F6-47F3-95F1-A804311405D3}" presName="ParentBackground" presStyleLbl="fgAcc1" presStyleIdx="0" presStyleCnt="6"/>
      <dgm:spPr/>
    </dgm:pt>
    <dgm:pt modelId="{3F3A78B0-A55F-4782-969E-34FBE6F81765}" type="pres">
      <dgm:prSet presAssocID="{CA1EFD7A-63F6-47F3-95F1-A804311405D3}" presName="Child6" presStyleLbl="revTx" presStyleIdx="0" presStyleCnt="6">
        <dgm:presLayoutVars>
          <dgm:chMax val="0"/>
          <dgm:chPref val="0"/>
          <dgm:bulletEnabled val="1"/>
        </dgm:presLayoutVars>
      </dgm:prSet>
      <dgm:spPr/>
    </dgm:pt>
    <dgm:pt modelId="{38877FCF-4C3F-4DEB-BBF2-4431430DAFC8}" type="pres">
      <dgm:prSet presAssocID="{CA1EFD7A-63F6-47F3-95F1-A804311405D3}" presName="Parent6" presStyleLbl="revTx" presStyleIdx="0" presStyleCnt="6">
        <dgm:presLayoutVars>
          <dgm:chMax val="1"/>
          <dgm:chPref val="1"/>
          <dgm:bulletEnabled val="1"/>
        </dgm:presLayoutVars>
      </dgm:prSet>
      <dgm:spPr/>
    </dgm:pt>
    <dgm:pt modelId="{E0498495-BF8F-4435-B2F4-BD417983A036}" type="pres">
      <dgm:prSet presAssocID="{A1EC01B3-A83D-482D-A4D8-B13855A67AE2}" presName="Accent5" presStyleCnt="0"/>
      <dgm:spPr/>
    </dgm:pt>
    <dgm:pt modelId="{B3BCF4DA-E2B5-48E6-8A0E-B354C47F3E4A}" type="pres">
      <dgm:prSet presAssocID="{A1EC01B3-A83D-482D-A4D8-B13855A67AE2}" presName="Accent" presStyleLbl="node1" presStyleIdx="1" presStyleCnt="6"/>
      <dgm:spPr/>
    </dgm:pt>
    <dgm:pt modelId="{FA6872F7-ACEE-4D12-BE6A-2C7C130093A6}" type="pres">
      <dgm:prSet presAssocID="{A1EC01B3-A83D-482D-A4D8-B13855A67AE2}" presName="ParentBackground5" presStyleCnt="0"/>
      <dgm:spPr/>
    </dgm:pt>
    <dgm:pt modelId="{2361F86B-6E2D-48EF-A286-7ACB70F62E14}" type="pres">
      <dgm:prSet presAssocID="{A1EC01B3-A83D-482D-A4D8-B13855A67AE2}" presName="ParentBackground" presStyleLbl="fgAcc1" presStyleIdx="1" presStyleCnt="6"/>
      <dgm:spPr/>
    </dgm:pt>
    <dgm:pt modelId="{7A48FF40-C965-4370-8309-E9A88B51A088}" type="pres">
      <dgm:prSet presAssocID="{A1EC01B3-A83D-482D-A4D8-B13855A67AE2}" presName="Child5" presStyleLbl="revTx" presStyleIdx="1" presStyleCnt="6">
        <dgm:presLayoutVars>
          <dgm:chMax val="0"/>
          <dgm:chPref val="0"/>
          <dgm:bulletEnabled val="1"/>
        </dgm:presLayoutVars>
      </dgm:prSet>
      <dgm:spPr/>
    </dgm:pt>
    <dgm:pt modelId="{B49EB576-2369-49AD-9B62-4EACC25825C1}" type="pres">
      <dgm:prSet presAssocID="{A1EC01B3-A83D-482D-A4D8-B13855A67AE2}" presName="Parent5" presStyleLbl="revTx" presStyleIdx="1" presStyleCnt="6">
        <dgm:presLayoutVars>
          <dgm:chMax val="1"/>
          <dgm:chPref val="1"/>
          <dgm:bulletEnabled val="1"/>
        </dgm:presLayoutVars>
      </dgm:prSet>
      <dgm:spPr/>
    </dgm:pt>
    <dgm:pt modelId="{B0B7E016-1778-4EBC-BEE2-1B51303A76A5}" type="pres">
      <dgm:prSet presAssocID="{D8ADCA9E-B2CB-4B6E-9DF3-FC06B07D5747}" presName="Accent4" presStyleCnt="0"/>
      <dgm:spPr/>
    </dgm:pt>
    <dgm:pt modelId="{E960B7ED-17FA-4DBE-896A-E980FD2677AD}" type="pres">
      <dgm:prSet presAssocID="{D8ADCA9E-B2CB-4B6E-9DF3-FC06B07D5747}" presName="Accent" presStyleLbl="node1" presStyleIdx="2" presStyleCnt="6"/>
      <dgm:spPr/>
    </dgm:pt>
    <dgm:pt modelId="{1209DDAC-926A-4C3E-9260-78E7665187E5}" type="pres">
      <dgm:prSet presAssocID="{D8ADCA9E-B2CB-4B6E-9DF3-FC06B07D5747}" presName="ParentBackground4" presStyleCnt="0"/>
      <dgm:spPr/>
    </dgm:pt>
    <dgm:pt modelId="{97CA367D-3B2D-4330-AF32-22115D1D74DD}" type="pres">
      <dgm:prSet presAssocID="{D8ADCA9E-B2CB-4B6E-9DF3-FC06B07D5747}" presName="ParentBackground" presStyleLbl="fgAcc1" presStyleIdx="2" presStyleCnt="6"/>
      <dgm:spPr/>
    </dgm:pt>
    <dgm:pt modelId="{E74AC504-FEAE-428B-86D4-FBC05CF6313E}" type="pres">
      <dgm:prSet presAssocID="{D8ADCA9E-B2CB-4B6E-9DF3-FC06B07D5747}" presName="Child4" presStyleLbl="revTx" presStyleIdx="2" presStyleCnt="6">
        <dgm:presLayoutVars>
          <dgm:chMax val="0"/>
          <dgm:chPref val="0"/>
          <dgm:bulletEnabled val="1"/>
        </dgm:presLayoutVars>
      </dgm:prSet>
      <dgm:spPr/>
    </dgm:pt>
    <dgm:pt modelId="{126E39F2-51BF-4E48-A249-704AECC0B7DC}" type="pres">
      <dgm:prSet presAssocID="{D8ADCA9E-B2CB-4B6E-9DF3-FC06B07D5747}" presName="Parent4" presStyleLbl="revTx" presStyleIdx="2" presStyleCnt="6">
        <dgm:presLayoutVars>
          <dgm:chMax val="1"/>
          <dgm:chPref val="1"/>
          <dgm:bulletEnabled val="1"/>
        </dgm:presLayoutVars>
      </dgm:prSet>
      <dgm:spPr/>
    </dgm:pt>
    <dgm:pt modelId="{5DABC5CA-89B0-4C55-999B-889891C5DA6F}" type="pres">
      <dgm:prSet presAssocID="{851FB864-C898-4A41-BC46-9030285A288B}" presName="Accent3" presStyleCnt="0"/>
      <dgm:spPr/>
    </dgm:pt>
    <dgm:pt modelId="{91DBD142-EAA6-42FB-908B-1EBA5154AFEA}" type="pres">
      <dgm:prSet presAssocID="{851FB864-C898-4A41-BC46-9030285A288B}" presName="Accent" presStyleLbl="node1" presStyleIdx="3" presStyleCnt="6"/>
      <dgm:spPr/>
    </dgm:pt>
    <dgm:pt modelId="{AE2366DB-6436-447F-97B9-2782CC4F6830}" type="pres">
      <dgm:prSet presAssocID="{851FB864-C898-4A41-BC46-9030285A288B}" presName="ParentBackground3" presStyleCnt="0"/>
      <dgm:spPr/>
    </dgm:pt>
    <dgm:pt modelId="{2BBB3BB7-1839-4EAD-A544-B826812A129B}" type="pres">
      <dgm:prSet presAssocID="{851FB864-C898-4A41-BC46-9030285A288B}" presName="ParentBackground" presStyleLbl="fgAcc1" presStyleIdx="3" presStyleCnt="6"/>
      <dgm:spPr/>
    </dgm:pt>
    <dgm:pt modelId="{5C840140-214C-406B-A07E-80B9DA2B9703}" type="pres">
      <dgm:prSet presAssocID="{851FB864-C898-4A41-BC46-9030285A288B}" presName="Child3" presStyleLbl="revTx" presStyleIdx="3" presStyleCnt="6">
        <dgm:presLayoutVars>
          <dgm:chMax val="0"/>
          <dgm:chPref val="0"/>
          <dgm:bulletEnabled val="1"/>
        </dgm:presLayoutVars>
      </dgm:prSet>
      <dgm:spPr/>
    </dgm:pt>
    <dgm:pt modelId="{31118400-30E3-4C5C-BDF6-861202E78E5F}" type="pres">
      <dgm:prSet presAssocID="{851FB864-C898-4A41-BC46-9030285A288B}" presName="Parent3" presStyleLbl="revTx" presStyleIdx="3" presStyleCnt="6">
        <dgm:presLayoutVars>
          <dgm:chMax val="1"/>
          <dgm:chPref val="1"/>
          <dgm:bulletEnabled val="1"/>
        </dgm:presLayoutVars>
      </dgm:prSet>
      <dgm:spPr/>
    </dgm:pt>
    <dgm:pt modelId="{FA628C72-FC59-4EA5-9DFB-58BA0F92E1EA}" type="pres">
      <dgm:prSet presAssocID="{9CE3920D-1574-4E32-9C79-E3AB3B777EDC}" presName="Accent2" presStyleCnt="0"/>
      <dgm:spPr/>
    </dgm:pt>
    <dgm:pt modelId="{0CA6544C-A5FA-400B-A965-5A8BAD672769}" type="pres">
      <dgm:prSet presAssocID="{9CE3920D-1574-4E32-9C79-E3AB3B777EDC}" presName="Accent" presStyleLbl="node1" presStyleIdx="4" presStyleCnt="6"/>
      <dgm:spPr/>
    </dgm:pt>
    <dgm:pt modelId="{14B12D8C-3305-4CAB-91DB-18CF17EBEE44}" type="pres">
      <dgm:prSet presAssocID="{9CE3920D-1574-4E32-9C79-E3AB3B777EDC}" presName="ParentBackground2" presStyleCnt="0"/>
      <dgm:spPr/>
    </dgm:pt>
    <dgm:pt modelId="{D0FA28EE-4155-43D4-97C3-25777389DEB5}" type="pres">
      <dgm:prSet presAssocID="{9CE3920D-1574-4E32-9C79-E3AB3B777EDC}" presName="ParentBackground" presStyleLbl="fgAcc1" presStyleIdx="4" presStyleCnt="6"/>
      <dgm:spPr/>
    </dgm:pt>
    <dgm:pt modelId="{73CD4DD6-4D65-4C76-AD2C-F5DF0914C041}" type="pres">
      <dgm:prSet presAssocID="{9CE3920D-1574-4E32-9C79-E3AB3B777EDC}" presName="Child2" presStyleLbl="revTx" presStyleIdx="4" presStyleCnt="6">
        <dgm:presLayoutVars>
          <dgm:chMax val="0"/>
          <dgm:chPref val="0"/>
          <dgm:bulletEnabled val="1"/>
        </dgm:presLayoutVars>
      </dgm:prSet>
      <dgm:spPr/>
    </dgm:pt>
    <dgm:pt modelId="{3A0A44C0-A170-4F42-8CE9-96DCE8E9298F}" type="pres">
      <dgm:prSet presAssocID="{9CE3920D-1574-4E32-9C79-E3AB3B777EDC}" presName="Parent2" presStyleLbl="revTx" presStyleIdx="4" presStyleCnt="6">
        <dgm:presLayoutVars>
          <dgm:chMax val="1"/>
          <dgm:chPref val="1"/>
          <dgm:bulletEnabled val="1"/>
        </dgm:presLayoutVars>
      </dgm:prSet>
      <dgm:spPr/>
    </dgm:pt>
    <dgm:pt modelId="{D99B90C9-E229-41E0-8E45-06644308F251}" type="pres">
      <dgm:prSet presAssocID="{30536D1F-BD92-48F0-B5A2-F7D8F2FA49EB}" presName="Accent1" presStyleCnt="0"/>
      <dgm:spPr/>
    </dgm:pt>
    <dgm:pt modelId="{8BD5370A-23C0-4AA3-B1CD-6CCFBC32DE80}" type="pres">
      <dgm:prSet presAssocID="{30536D1F-BD92-48F0-B5A2-F7D8F2FA49EB}" presName="Accent" presStyleLbl="node1" presStyleIdx="5" presStyleCnt="6"/>
      <dgm:spPr/>
    </dgm:pt>
    <dgm:pt modelId="{8FC59F1A-24A7-4A3B-9822-F3D551C686F9}" type="pres">
      <dgm:prSet presAssocID="{30536D1F-BD92-48F0-B5A2-F7D8F2FA49EB}" presName="ParentBackground1" presStyleCnt="0"/>
      <dgm:spPr/>
    </dgm:pt>
    <dgm:pt modelId="{D18D0035-B6C2-44E1-9147-985505EFED81}" type="pres">
      <dgm:prSet presAssocID="{30536D1F-BD92-48F0-B5A2-F7D8F2FA49EB}" presName="ParentBackground" presStyleLbl="fgAcc1" presStyleIdx="5" presStyleCnt="6"/>
      <dgm:spPr/>
    </dgm:pt>
    <dgm:pt modelId="{5ABFDCD7-204A-4C0E-88A1-A9B9D959F6AE}" type="pres">
      <dgm:prSet presAssocID="{30536D1F-BD92-48F0-B5A2-F7D8F2FA49EB}" presName="Child1" presStyleLbl="revTx" presStyleIdx="5" presStyleCnt="6">
        <dgm:presLayoutVars>
          <dgm:chMax val="0"/>
          <dgm:chPref val="0"/>
          <dgm:bulletEnabled val="1"/>
        </dgm:presLayoutVars>
      </dgm:prSet>
      <dgm:spPr/>
    </dgm:pt>
    <dgm:pt modelId="{772B1177-D41C-4BE0-973A-07388EBDD285}" type="pres">
      <dgm:prSet presAssocID="{30536D1F-BD92-48F0-B5A2-F7D8F2FA49EB}" presName="Parent1" presStyleLbl="revTx" presStyleIdx="5" presStyleCnt="6">
        <dgm:presLayoutVars>
          <dgm:chMax val="1"/>
          <dgm:chPref val="1"/>
          <dgm:bulletEnabled val="1"/>
        </dgm:presLayoutVars>
      </dgm:prSet>
      <dgm:spPr/>
    </dgm:pt>
  </dgm:ptLst>
  <dgm:cxnLst>
    <dgm:cxn modelId="{DD5CB303-D4E3-4D9E-ADAE-6215B733CA38}" type="presOf" srcId="{71606A07-C9E7-49B1-82FE-F5EBB5E646B1}" destId="{7A48FF40-C965-4370-8309-E9A88B51A088}" srcOrd="0" destOrd="0" presId="urn:microsoft.com/office/officeart/2011/layout/CircleProcess"/>
    <dgm:cxn modelId="{7B17E20D-CA3A-451D-AD73-865FB5469807}" type="presOf" srcId="{9CE3920D-1574-4E32-9C79-E3AB3B777EDC}" destId="{D0FA28EE-4155-43D4-97C3-25777389DEB5}" srcOrd="0" destOrd="0" presId="urn:microsoft.com/office/officeart/2011/layout/CircleProcess"/>
    <dgm:cxn modelId="{37EC961E-2592-4D52-8940-C41115A49A84}" srcId="{D8ADCA9E-B2CB-4B6E-9DF3-FC06B07D5747}" destId="{3EE8CFD9-03A6-45B8-B431-99BFA5239D2E}" srcOrd="0" destOrd="0" parTransId="{9FAF71B6-8D64-4E38-B0CB-5F3612C5175A}" sibTransId="{1D044458-F4FC-4F5C-88C5-513CEBAE7E70}"/>
    <dgm:cxn modelId="{06F3F221-DFD6-49A2-A7A9-21F12CF4903C}" type="presOf" srcId="{3EE8CFD9-03A6-45B8-B431-99BFA5239D2E}" destId="{E74AC504-FEAE-428B-86D4-FBC05CF6313E}" srcOrd="0" destOrd="0" presId="urn:microsoft.com/office/officeart/2011/layout/CircleProcess"/>
    <dgm:cxn modelId="{7EEC9C22-5B31-468C-ACAC-4F809A2DABFC}" srcId="{90AAD594-0700-4918-99D0-A0DA9CDE4908}" destId="{30536D1F-BD92-48F0-B5A2-F7D8F2FA49EB}" srcOrd="0" destOrd="0" parTransId="{91725701-A6BB-4CAE-8A02-F0BF49967D5E}" sibTransId="{08FF5207-1D71-4AC1-B302-68B5236694A2}"/>
    <dgm:cxn modelId="{110B632F-8400-4ABA-B94C-031F35EEBA0C}" type="presOf" srcId="{BCB40727-B203-415E-A58E-5077A5EF24F6}" destId="{73CD4DD6-4D65-4C76-AD2C-F5DF0914C041}" srcOrd="0" destOrd="0" presId="urn:microsoft.com/office/officeart/2011/layout/CircleProcess"/>
    <dgm:cxn modelId="{33808137-7FB3-45B4-9035-45C89E7FCE26}" type="presOf" srcId="{CA1EFD7A-63F6-47F3-95F1-A804311405D3}" destId="{38877FCF-4C3F-4DEB-BBF2-4431430DAFC8}" srcOrd="1" destOrd="0" presId="urn:microsoft.com/office/officeart/2011/layout/CircleProcess"/>
    <dgm:cxn modelId="{399A7E5D-B08F-4E04-B357-C86A787E64B7}" srcId="{9CE3920D-1574-4E32-9C79-E3AB3B777EDC}" destId="{BCB40727-B203-415E-A58E-5077A5EF24F6}" srcOrd="0" destOrd="0" parTransId="{D95DD6DE-E11C-4297-8C94-CA775D53E56F}" sibTransId="{B763623E-2686-4D78-8E68-F4DBD34F8D57}"/>
    <dgm:cxn modelId="{1BAFE642-8571-4E26-9898-B1B19C322445}" type="presOf" srcId="{30536D1F-BD92-48F0-B5A2-F7D8F2FA49EB}" destId="{772B1177-D41C-4BE0-973A-07388EBDD285}" srcOrd="1" destOrd="0" presId="urn:microsoft.com/office/officeart/2011/layout/CircleProcess"/>
    <dgm:cxn modelId="{85CE3F64-2A55-4635-83C6-21C19F1D1AE9}" srcId="{90AAD594-0700-4918-99D0-A0DA9CDE4908}" destId="{CA1EFD7A-63F6-47F3-95F1-A804311405D3}" srcOrd="5" destOrd="0" parTransId="{37A868FA-EF43-4123-9835-5606E63ED453}" sibTransId="{E02B4128-F772-4BCB-9C02-211162724E0C}"/>
    <dgm:cxn modelId="{F65DD944-FDC3-44BB-9C26-5BB10795706E}" type="presOf" srcId="{36004A4D-F4FE-4839-927C-5471F784E15F}" destId="{5ABFDCD7-204A-4C0E-88A1-A9B9D959F6AE}" srcOrd="0" destOrd="0" presId="urn:microsoft.com/office/officeart/2011/layout/CircleProcess"/>
    <dgm:cxn modelId="{76602045-E3BC-44F3-A7AB-A1DA81B00628}" type="presOf" srcId="{CA1EFD7A-63F6-47F3-95F1-A804311405D3}" destId="{2D9DECED-9A78-4DAD-A2CF-189A1C05FD89}" srcOrd="0" destOrd="0" presId="urn:microsoft.com/office/officeart/2011/layout/CircleProcess"/>
    <dgm:cxn modelId="{8F8FDB45-5432-4DBE-BA70-44F7EA7C033C}" type="presOf" srcId="{D8ADCA9E-B2CB-4B6E-9DF3-FC06B07D5747}" destId="{97CA367D-3B2D-4330-AF32-22115D1D74DD}" srcOrd="0" destOrd="0" presId="urn:microsoft.com/office/officeart/2011/layout/CircleProcess"/>
    <dgm:cxn modelId="{47A7DA6C-3BD1-4B7B-AC9D-3B96E6A8EE8F}" type="presOf" srcId="{851FB864-C898-4A41-BC46-9030285A288B}" destId="{2BBB3BB7-1839-4EAD-A544-B826812A129B}" srcOrd="0" destOrd="0" presId="urn:microsoft.com/office/officeart/2011/layout/CircleProcess"/>
    <dgm:cxn modelId="{B8905272-3880-4953-A48C-D47867733C09}" srcId="{90AAD594-0700-4918-99D0-A0DA9CDE4908}" destId="{D8ADCA9E-B2CB-4B6E-9DF3-FC06B07D5747}" srcOrd="3" destOrd="0" parTransId="{C1080A24-E11E-4511-BD6E-9A78F034B33B}" sibTransId="{CDD4C557-967E-469C-86D7-25FC288B119F}"/>
    <dgm:cxn modelId="{66131055-AFD3-4419-AD4E-8DFB807E94F4}" srcId="{90AAD594-0700-4918-99D0-A0DA9CDE4908}" destId="{A1EC01B3-A83D-482D-A4D8-B13855A67AE2}" srcOrd="4" destOrd="0" parTransId="{9AA609B7-5976-453A-9E89-BFCB2940FDE7}" sibTransId="{39FC48A6-2984-4EAC-AC18-189321770F6F}"/>
    <dgm:cxn modelId="{504B3881-159C-4C62-AFD9-39350097EC5B}" type="presOf" srcId="{A1EC01B3-A83D-482D-A4D8-B13855A67AE2}" destId="{B49EB576-2369-49AD-9B62-4EACC25825C1}" srcOrd="1" destOrd="0" presId="urn:microsoft.com/office/officeart/2011/layout/CircleProcess"/>
    <dgm:cxn modelId="{54648581-5AFD-4D4F-81EA-B4BF3CD3ACF2}" srcId="{851FB864-C898-4A41-BC46-9030285A288B}" destId="{29115EB3-DFDC-499D-A87F-A2906C8F9722}" srcOrd="0" destOrd="0" parTransId="{43760614-5FA2-4763-9ED8-4704B4F15EB0}" sibTransId="{41FF7CFB-627B-4CE5-9F29-997A7BBC8C0A}"/>
    <dgm:cxn modelId="{45FA5A84-9A8D-4E92-88B7-A1F4F6C59CEA}" type="presOf" srcId="{D8ADCA9E-B2CB-4B6E-9DF3-FC06B07D5747}" destId="{126E39F2-51BF-4E48-A249-704AECC0B7DC}" srcOrd="1" destOrd="0" presId="urn:microsoft.com/office/officeart/2011/layout/CircleProcess"/>
    <dgm:cxn modelId="{BF91DA8B-3FDC-4C75-BA88-BB5AB90BB8E9}" srcId="{90AAD594-0700-4918-99D0-A0DA9CDE4908}" destId="{851FB864-C898-4A41-BC46-9030285A288B}" srcOrd="2" destOrd="0" parTransId="{C73CF3E3-5AFD-4711-B820-403011E00137}" sibTransId="{F249CFC1-E173-4F83-AD7F-934FCEC30785}"/>
    <dgm:cxn modelId="{9CFFFD90-6FAE-4B37-BF96-687C372CBC67}" type="presOf" srcId="{30536D1F-BD92-48F0-B5A2-F7D8F2FA49EB}" destId="{D18D0035-B6C2-44E1-9147-985505EFED81}" srcOrd="0" destOrd="0" presId="urn:microsoft.com/office/officeart/2011/layout/CircleProcess"/>
    <dgm:cxn modelId="{C24CB59D-FF56-4FD4-8BB6-BA5CA085AF07}" type="presOf" srcId="{57502075-79D3-4791-8721-CCAC398F85DF}" destId="{3F3A78B0-A55F-4782-969E-34FBE6F81765}" srcOrd="0" destOrd="0" presId="urn:microsoft.com/office/officeart/2011/layout/CircleProcess"/>
    <dgm:cxn modelId="{7711AFA3-CE5D-42BF-B18B-B7C1E5DFB91E}" type="presOf" srcId="{90AAD594-0700-4918-99D0-A0DA9CDE4908}" destId="{BA4A7366-B2D9-4FBD-BA94-D2D8153CB343}" srcOrd="0" destOrd="0" presId="urn:microsoft.com/office/officeart/2011/layout/CircleProcess"/>
    <dgm:cxn modelId="{272137AF-7497-4E21-9B17-A41CF90F8961}" srcId="{90AAD594-0700-4918-99D0-A0DA9CDE4908}" destId="{9CE3920D-1574-4E32-9C79-E3AB3B777EDC}" srcOrd="1" destOrd="0" parTransId="{C65AE8DE-09AC-4EEA-AB46-40AA757D8FD7}" sibTransId="{6A481DFA-E1AE-4535-A39A-1B7442C971CA}"/>
    <dgm:cxn modelId="{EB2A43AF-0947-4D1F-AADF-2B68CB8A19D4}" type="presOf" srcId="{29115EB3-DFDC-499D-A87F-A2906C8F9722}" destId="{5C840140-214C-406B-A07E-80B9DA2B9703}" srcOrd="0" destOrd="0" presId="urn:microsoft.com/office/officeart/2011/layout/CircleProcess"/>
    <dgm:cxn modelId="{8FDA8ABF-6B71-4439-A3C0-C80F3237536C}" type="presOf" srcId="{851FB864-C898-4A41-BC46-9030285A288B}" destId="{31118400-30E3-4C5C-BDF6-861202E78E5F}" srcOrd="1" destOrd="0" presId="urn:microsoft.com/office/officeart/2011/layout/CircleProcess"/>
    <dgm:cxn modelId="{0CFB06CC-3CC1-4C1D-B139-6C784DE692F3}" srcId="{CA1EFD7A-63F6-47F3-95F1-A804311405D3}" destId="{57502075-79D3-4791-8721-CCAC398F85DF}" srcOrd="0" destOrd="0" parTransId="{D769A2A6-D7DF-4408-99D9-E166CFB22989}" sibTransId="{C0B0512D-7603-423A-BA32-7EF075838C1E}"/>
    <dgm:cxn modelId="{08231CD9-F6AB-4B73-9150-DC6BC07D2F15}" type="presOf" srcId="{9CE3920D-1574-4E32-9C79-E3AB3B777EDC}" destId="{3A0A44C0-A170-4F42-8CE9-96DCE8E9298F}" srcOrd="1" destOrd="0" presId="urn:microsoft.com/office/officeart/2011/layout/CircleProcess"/>
    <dgm:cxn modelId="{C6B295DA-59AF-4F48-A335-14E429EF1DF6}" type="presOf" srcId="{A1EC01B3-A83D-482D-A4D8-B13855A67AE2}" destId="{2361F86B-6E2D-48EF-A286-7ACB70F62E14}" srcOrd="0" destOrd="0" presId="urn:microsoft.com/office/officeart/2011/layout/CircleProcess"/>
    <dgm:cxn modelId="{6D8D4EE1-BB71-472D-BE92-61E21568ADFE}" srcId="{30536D1F-BD92-48F0-B5A2-F7D8F2FA49EB}" destId="{36004A4D-F4FE-4839-927C-5471F784E15F}" srcOrd="0" destOrd="0" parTransId="{0ADC334C-2FB5-47AD-8051-88810237409F}" sibTransId="{73DEF073-0E7F-4317-9A6C-D2731834DA2E}"/>
    <dgm:cxn modelId="{1FB341F5-9424-4DE6-9513-98D3F2A874DE}" srcId="{A1EC01B3-A83D-482D-A4D8-B13855A67AE2}" destId="{71606A07-C9E7-49B1-82FE-F5EBB5E646B1}" srcOrd="0" destOrd="0" parTransId="{0A250A38-FE92-4FE0-A837-85371B659EBB}" sibTransId="{273E13E5-316A-4EE5-B4F6-F7728404C488}"/>
    <dgm:cxn modelId="{BA740304-66FA-4B71-98C7-10901743EDD6}" type="presParOf" srcId="{BA4A7366-B2D9-4FBD-BA94-D2D8153CB343}" destId="{72AC18E0-5A46-4D9E-9FC8-F2B42425A61D}" srcOrd="0" destOrd="0" presId="urn:microsoft.com/office/officeart/2011/layout/CircleProcess"/>
    <dgm:cxn modelId="{45DF1370-C2F2-4E7C-AE62-77925DED782C}" type="presParOf" srcId="{72AC18E0-5A46-4D9E-9FC8-F2B42425A61D}" destId="{08024E74-4095-4D8F-AA75-BAC7086A5F84}" srcOrd="0" destOrd="0" presId="urn:microsoft.com/office/officeart/2011/layout/CircleProcess"/>
    <dgm:cxn modelId="{A7E4B539-AD67-4164-9840-2A06F286CEA5}" type="presParOf" srcId="{BA4A7366-B2D9-4FBD-BA94-D2D8153CB343}" destId="{DE670C5E-1814-48C5-B04F-6EE7DB697B2E}" srcOrd="1" destOrd="0" presId="urn:microsoft.com/office/officeart/2011/layout/CircleProcess"/>
    <dgm:cxn modelId="{C6F57511-8106-4106-A55C-EEBAE9D55FD3}" type="presParOf" srcId="{DE670C5E-1814-48C5-B04F-6EE7DB697B2E}" destId="{2D9DECED-9A78-4DAD-A2CF-189A1C05FD89}" srcOrd="0" destOrd="0" presId="urn:microsoft.com/office/officeart/2011/layout/CircleProcess"/>
    <dgm:cxn modelId="{EECC6787-7771-4D1C-BBD6-C06A73DF6026}" type="presParOf" srcId="{BA4A7366-B2D9-4FBD-BA94-D2D8153CB343}" destId="{3F3A78B0-A55F-4782-969E-34FBE6F81765}" srcOrd="2" destOrd="0" presId="urn:microsoft.com/office/officeart/2011/layout/CircleProcess"/>
    <dgm:cxn modelId="{ECB8AAE0-3F23-40B0-84A8-58832D9D9A9E}" type="presParOf" srcId="{BA4A7366-B2D9-4FBD-BA94-D2D8153CB343}" destId="{38877FCF-4C3F-4DEB-BBF2-4431430DAFC8}" srcOrd="3" destOrd="0" presId="urn:microsoft.com/office/officeart/2011/layout/CircleProcess"/>
    <dgm:cxn modelId="{1821A1DC-F67E-47AA-8F94-5A2E97947129}" type="presParOf" srcId="{BA4A7366-B2D9-4FBD-BA94-D2D8153CB343}" destId="{E0498495-BF8F-4435-B2F4-BD417983A036}" srcOrd="4" destOrd="0" presId="urn:microsoft.com/office/officeart/2011/layout/CircleProcess"/>
    <dgm:cxn modelId="{19305729-2F0F-4991-93D8-AA1DD46B15B2}" type="presParOf" srcId="{E0498495-BF8F-4435-B2F4-BD417983A036}" destId="{B3BCF4DA-E2B5-48E6-8A0E-B354C47F3E4A}" srcOrd="0" destOrd="0" presId="urn:microsoft.com/office/officeart/2011/layout/CircleProcess"/>
    <dgm:cxn modelId="{DD68D8FC-A900-4E19-9004-6770FA3077C3}" type="presParOf" srcId="{BA4A7366-B2D9-4FBD-BA94-D2D8153CB343}" destId="{FA6872F7-ACEE-4D12-BE6A-2C7C130093A6}" srcOrd="5" destOrd="0" presId="urn:microsoft.com/office/officeart/2011/layout/CircleProcess"/>
    <dgm:cxn modelId="{037AFB4E-4619-4CA7-9E4F-CEC8A3124197}" type="presParOf" srcId="{FA6872F7-ACEE-4D12-BE6A-2C7C130093A6}" destId="{2361F86B-6E2D-48EF-A286-7ACB70F62E14}" srcOrd="0" destOrd="0" presId="urn:microsoft.com/office/officeart/2011/layout/CircleProcess"/>
    <dgm:cxn modelId="{5C53F386-C2DB-4176-9AB2-2965ACF978D4}" type="presParOf" srcId="{BA4A7366-B2D9-4FBD-BA94-D2D8153CB343}" destId="{7A48FF40-C965-4370-8309-E9A88B51A088}" srcOrd="6" destOrd="0" presId="urn:microsoft.com/office/officeart/2011/layout/CircleProcess"/>
    <dgm:cxn modelId="{27E97664-F547-4ED3-AB9D-BF780843DA0E}" type="presParOf" srcId="{BA4A7366-B2D9-4FBD-BA94-D2D8153CB343}" destId="{B49EB576-2369-49AD-9B62-4EACC25825C1}" srcOrd="7" destOrd="0" presId="urn:microsoft.com/office/officeart/2011/layout/CircleProcess"/>
    <dgm:cxn modelId="{4BDEBCD8-CFE6-4B70-88BF-AD9B7F905C5B}" type="presParOf" srcId="{BA4A7366-B2D9-4FBD-BA94-D2D8153CB343}" destId="{B0B7E016-1778-4EBC-BEE2-1B51303A76A5}" srcOrd="8" destOrd="0" presId="urn:microsoft.com/office/officeart/2011/layout/CircleProcess"/>
    <dgm:cxn modelId="{C871F6B1-9823-4723-A7B8-F060DC5C840E}" type="presParOf" srcId="{B0B7E016-1778-4EBC-BEE2-1B51303A76A5}" destId="{E960B7ED-17FA-4DBE-896A-E980FD2677AD}" srcOrd="0" destOrd="0" presId="urn:microsoft.com/office/officeart/2011/layout/CircleProcess"/>
    <dgm:cxn modelId="{7685D2EC-243F-4F28-8C43-F206FA91C3E2}" type="presParOf" srcId="{BA4A7366-B2D9-4FBD-BA94-D2D8153CB343}" destId="{1209DDAC-926A-4C3E-9260-78E7665187E5}" srcOrd="9" destOrd="0" presId="urn:microsoft.com/office/officeart/2011/layout/CircleProcess"/>
    <dgm:cxn modelId="{2BCF9C0D-9E5E-43E7-B12F-29E50EA7B093}" type="presParOf" srcId="{1209DDAC-926A-4C3E-9260-78E7665187E5}" destId="{97CA367D-3B2D-4330-AF32-22115D1D74DD}" srcOrd="0" destOrd="0" presId="urn:microsoft.com/office/officeart/2011/layout/CircleProcess"/>
    <dgm:cxn modelId="{A5910021-6B9E-49D7-B13F-4512D3442502}" type="presParOf" srcId="{BA4A7366-B2D9-4FBD-BA94-D2D8153CB343}" destId="{E74AC504-FEAE-428B-86D4-FBC05CF6313E}" srcOrd="10" destOrd="0" presId="urn:microsoft.com/office/officeart/2011/layout/CircleProcess"/>
    <dgm:cxn modelId="{88C6EB65-70F0-45AC-9B48-9EE196AF916B}" type="presParOf" srcId="{BA4A7366-B2D9-4FBD-BA94-D2D8153CB343}" destId="{126E39F2-51BF-4E48-A249-704AECC0B7DC}" srcOrd="11" destOrd="0" presId="urn:microsoft.com/office/officeart/2011/layout/CircleProcess"/>
    <dgm:cxn modelId="{0D6104FA-400A-4D00-A8FB-E816510EC8BE}" type="presParOf" srcId="{BA4A7366-B2D9-4FBD-BA94-D2D8153CB343}" destId="{5DABC5CA-89B0-4C55-999B-889891C5DA6F}" srcOrd="12" destOrd="0" presId="urn:microsoft.com/office/officeart/2011/layout/CircleProcess"/>
    <dgm:cxn modelId="{74FAF8A1-10D1-4BFA-A35F-C01A50B11DCA}" type="presParOf" srcId="{5DABC5CA-89B0-4C55-999B-889891C5DA6F}" destId="{91DBD142-EAA6-42FB-908B-1EBA5154AFEA}" srcOrd="0" destOrd="0" presId="urn:microsoft.com/office/officeart/2011/layout/CircleProcess"/>
    <dgm:cxn modelId="{8C4198DA-4D66-4458-9217-0A7568EA304E}" type="presParOf" srcId="{BA4A7366-B2D9-4FBD-BA94-D2D8153CB343}" destId="{AE2366DB-6436-447F-97B9-2782CC4F6830}" srcOrd="13" destOrd="0" presId="urn:microsoft.com/office/officeart/2011/layout/CircleProcess"/>
    <dgm:cxn modelId="{8D61527A-3B38-4834-A930-30BA362C8EE1}" type="presParOf" srcId="{AE2366DB-6436-447F-97B9-2782CC4F6830}" destId="{2BBB3BB7-1839-4EAD-A544-B826812A129B}" srcOrd="0" destOrd="0" presId="urn:microsoft.com/office/officeart/2011/layout/CircleProcess"/>
    <dgm:cxn modelId="{AF9F7075-612A-44FF-B4D5-A40A33274D40}" type="presParOf" srcId="{BA4A7366-B2D9-4FBD-BA94-D2D8153CB343}" destId="{5C840140-214C-406B-A07E-80B9DA2B9703}" srcOrd="14" destOrd="0" presId="urn:microsoft.com/office/officeart/2011/layout/CircleProcess"/>
    <dgm:cxn modelId="{C0A7806E-56B0-4A56-98E4-395E310F49BD}" type="presParOf" srcId="{BA4A7366-B2D9-4FBD-BA94-D2D8153CB343}" destId="{31118400-30E3-4C5C-BDF6-861202E78E5F}" srcOrd="15" destOrd="0" presId="urn:microsoft.com/office/officeart/2011/layout/CircleProcess"/>
    <dgm:cxn modelId="{9DCA514B-AFEF-48C9-B069-FBC49A87D575}" type="presParOf" srcId="{BA4A7366-B2D9-4FBD-BA94-D2D8153CB343}" destId="{FA628C72-FC59-4EA5-9DFB-58BA0F92E1EA}" srcOrd="16" destOrd="0" presId="urn:microsoft.com/office/officeart/2011/layout/CircleProcess"/>
    <dgm:cxn modelId="{5C3C4A22-370C-4BF0-B27C-F4F5FA32CA54}" type="presParOf" srcId="{FA628C72-FC59-4EA5-9DFB-58BA0F92E1EA}" destId="{0CA6544C-A5FA-400B-A965-5A8BAD672769}" srcOrd="0" destOrd="0" presId="urn:microsoft.com/office/officeart/2011/layout/CircleProcess"/>
    <dgm:cxn modelId="{D42ED6FE-B235-41F8-AC9B-CC12F8B28305}" type="presParOf" srcId="{BA4A7366-B2D9-4FBD-BA94-D2D8153CB343}" destId="{14B12D8C-3305-4CAB-91DB-18CF17EBEE44}" srcOrd="17" destOrd="0" presId="urn:microsoft.com/office/officeart/2011/layout/CircleProcess"/>
    <dgm:cxn modelId="{29C83A8E-63EB-401B-AEAE-D598B29D3C27}" type="presParOf" srcId="{14B12D8C-3305-4CAB-91DB-18CF17EBEE44}" destId="{D0FA28EE-4155-43D4-97C3-25777389DEB5}" srcOrd="0" destOrd="0" presId="urn:microsoft.com/office/officeart/2011/layout/CircleProcess"/>
    <dgm:cxn modelId="{3B13088F-4B35-499F-9501-72F9E56B672B}" type="presParOf" srcId="{BA4A7366-B2D9-4FBD-BA94-D2D8153CB343}" destId="{73CD4DD6-4D65-4C76-AD2C-F5DF0914C041}" srcOrd="18" destOrd="0" presId="urn:microsoft.com/office/officeart/2011/layout/CircleProcess"/>
    <dgm:cxn modelId="{E8D992DB-6906-47C4-AFE2-9FBFAC314812}" type="presParOf" srcId="{BA4A7366-B2D9-4FBD-BA94-D2D8153CB343}" destId="{3A0A44C0-A170-4F42-8CE9-96DCE8E9298F}" srcOrd="19" destOrd="0" presId="urn:microsoft.com/office/officeart/2011/layout/CircleProcess"/>
    <dgm:cxn modelId="{C451070E-DDA4-4E99-99F4-24C0F22A8B73}" type="presParOf" srcId="{BA4A7366-B2D9-4FBD-BA94-D2D8153CB343}" destId="{D99B90C9-E229-41E0-8E45-06644308F251}" srcOrd="20" destOrd="0" presId="urn:microsoft.com/office/officeart/2011/layout/CircleProcess"/>
    <dgm:cxn modelId="{49E4E101-D49D-4D8E-B987-6D46D90F7DDF}" type="presParOf" srcId="{D99B90C9-E229-41E0-8E45-06644308F251}" destId="{8BD5370A-23C0-4AA3-B1CD-6CCFBC32DE80}" srcOrd="0" destOrd="0" presId="urn:microsoft.com/office/officeart/2011/layout/CircleProcess"/>
    <dgm:cxn modelId="{37B4D6FA-9B57-4794-96CE-2C4FDB301325}" type="presParOf" srcId="{BA4A7366-B2D9-4FBD-BA94-D2D8153CB343}" destId="{8FC59F1A-24A7-4A3B-9822-F3D551C686F9}" srcOrd="21" destOrd="0" presId="urn:microsoft.com/office/officeart/2011/layout/CircleProcess"/>
    <dgm:cxn modelId="{B37855C6-C915-4A23-8101-66276760C14E}" type="presParOf" srcId="{8FC59F1A-24A7-4A3B-9822-F3D551C686F9}" destId="{D18D0035-B6C2-44E1-9147-985505EFED81}" srcOrd="0" destOrd="0" presId="urn:microsoft.com/office/officeart/2011/layout/CircleProcess"/>
    <dgm:cxn modelId="{5D821850-BEF2-4D96-BA8B-89D3A16323D5}" type="presParOf" srcId="{BA4A7366-B2D9-4FBD-BA94-D2D8153CB343}" destId="{5ABFDCD7-204A-4C0E-88A1-A9B9D959F6AE}" srcOrd="22" destOrd="0" presId="urn:microsoft.com/office/officeart/2011/layout/CircleProcess"/>
    <dgm:cxn modelId="{0DBD7010-EE71-47DB-86C3-D9CF5A50C883}" type="presParOf" srcId="{BA4A7366-B2D9-4FBD-BA94-D2D8153CB343}" destId="{772B1177-D41C-4BE0-973A-07388EBDD285}" srcOrd="23"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0AAD594-0700-4918-99D0-A0DA9CDE4908}"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30536D1F-BD92-48F0-B5A2-F7D8F2FA49EB}">
      <dgm:prSet/>
      <dgm:spPr/>
      <dgm:t>
        <a:bodyPr/>
        <a:lstStyle/>
        <a:p>
          <a:r>
            <a:rPr lang="en-US" dirty="0"/>
            <a:t>Import</a:t>
          </a:r>
        </a:p>
      </dgm:t>
    </dgm:pt>
    <dgm:pt modelId="{91725701-A6BB-4CAE-8A02-F0BF49967D5E}" type="parTrans" cxnId="{7EEC9C22-5B31-468C-ACAC-4F809A2DABFC}">
      <dgm:prSet/>
      <dgm:spPr/>
      <dgm:t>
        <a:bodyPr/>
        <a:lstStyle/>
        <a:p>
          <a:endParaRPr lang="en-US"/>
        </a:p>
      </dgm:t>
    </dgm:pt>
    <dgm:pt modelId="{08FF5207-1D71-4AC1-B302-68B5236694A2}" type="sibTrans" cxnId="{7EEC9C22-5B31-468C-ACAC-4F809A2DABFC}">
      <dgm:prSet/>
      <dgm:spPr/>
      <dgm:t>
        <a:bodyPr/>
        <a:lstStyle/>
        <a:p>
          <a:endParaRPr lang="en-US"/>
        </a:p>
      </dgm:t>
    </dgm:pt>
    <dgm:pt modelId="{36004A4D-F4FE-4839-927C-5471F784E15F}">
      <dgm:prSet/>
      <dgm:spPr/>
      <dgm:t>
        <a:bodyPr/>
        <a:lstStyle/>
        <a:p>
          <a:r>
            <a:rPr lang="en-US" dirty="0"/>
            <a:t>Import raw data from .CSV file </a:t>
          </a:r>
        </a:p>
      </dgm:t>
    </dgm:pt>
    <dgm:pt modelId="{0ADC334C-2FB5-47AD-8051-88810237409F}" type="parTrans" cxnId="{6D8D4EE1-BB71-472D-BE92-61E21568ADFE}">
      <dgm:prSet/>
      <dgm:spPr/>
      <dgm:t>
        <a:bodyPr/>
        <a:lstStyle/>
        <a:p>
          <a:endParaRPr lang="en-US"/>
        </a:p>
      </dgm:t>
    </dgm:pt>
    <dgm:pt modelId="{73DEF073-0E7F-4317-9A6C-D2731834DA2E}" type="sibTrans" cxnId="{6D8D4EE1-BB71-472D-BE92-61E21568ADFE}">
      <dgm:prSet/>
      <dgm:spPr/>
      <dgm:t>
        <a:bodyPr/>
        <a:lstStyle/>
        <a:p>
          <a:endParaRPr lang="en-US"/>
        </a:p>
      </dgm:t>
    </dgm:pt>
    <dgm:pt modelId="{9CE3920D-1574-4E32-9C79-E3AB3B777EDC}">
      <dgm:prSet/>
      <dgm:spPr/>
      <dgm:t>
        <a:bodyPr/>
        <a:lstStyle/>
        <a:p>
          <a:r>
            <a:rPr lang="en-US" dirty="0"/>
            <a:t>Clean</a:t>
          </a:r>
        </a:p>
      </dgm:t>
    </dgm:pt>
    <dgm:pt modelId="{C65AE8DE-09AC-4EEA-AB46-40AA757D8FD7}" type="parTrans" cxnId="{272137AF-7497-4E21-9B17-A41CF90F8961}">
      <dgm:prSet/>
      <dgm:spPr/>
      <dgm:t>
        <a:bodyPr/>
        <a:lstStyle/>
        <a:p>
          <a:endParaRPr lang="en-US"/>
        </a:p>
      </dgm:t>
    </dgm:pt>
    <dgm:pt modelId="{6A481DFA-E1AE-4535-A39A-1B7442C971CA}" type="sibTrans" cxnId="{272137AF-7497-4E21-9B17-A41CF90F8961}">
      <dgm:prSet/>
      <dgm:spPr/>
      <dgm:t>
        <a:bodyPr/>
        <a:lstStyle/>
        <a:p>
          <a:endParaRPr lang="en-US"/>
        </a:p>
      </dgm:t>
    </dgm:pt>
    <dgm:pt modelId="{BCB40727-B203-415E-A58E-5077A5EF24F6}">
      <dgm:prSet/>
      <dgm:spPr/>
      <dgm:t>
        <a:bodyPr/>
        <a:lstStyle/>
        <a:p>
          <a:r>
            <a:rPr lang="en-US" dirty="0"/>
            <a:t>Assign names and labels</a:t>
          </a:r>
        </a:p>
      </dgm:t>
    </dgm:pt>
    <dgm:pt modelId="{D95DD6DE-E11C-4297-8C94-CA775D53E56F}" type="parTrans" cxnId="{399A7E5D-B08F-4E04-B357-C86A787E64B7}">
      <dgm:prSet/>
      <dgm:spPr/>
      <dgm:t>
        <a:bodyPr/>
        <a:lstStyle/>
        <a:p>
          <a:endParaRPr lang="en-US"/>
        </a:p>
      </dgm:t>
    </dgm:pt>
    <dgm:pt modelId="{B763623E-2686-4D78-8E68-F4DBD34F8D57}" type="sibTrans" cxnId="{399A7E5D-B08F-4E04-B357-C86A787E64B7}">
      <dgm:prSet/>
      <dgm:spPr/>
      <dgm:t>
        <a:bodyPr/>
        <a:lstStyle/>
        <a:p>
          <a:endParaRPr lang="en-US"/>
        </a:p>
      </dgm:t>
    </dgm:pt>
    <dgm:pt modelId="{851FB864-C898-4A41-BC46-9030285A288B}">
      <dgm:prSet/>
      <dgm:spPr/>
      <dgm:t>
        <a:bodyPr/>
        <a:lstStyle/>
        <a:p>
          <a:r>
            <a:rPr lang="en-US" dirty="0"/>
            <a:t>Declare</a:t>
          </a:r>
        </a:p>
      </dgm:t>
    </dgm:pt>
    <dgm:pt modelId="{C73CF3E3-5AFD-4711-B820-403011E00137}" type="parTrans" cxnId="{BF91DA8B-3FDC-4C75-BA88-BB5AB90BB8E9}">
      <dgm:prSet/>
      <dgm:spPr/>
      <dgm:t>
        <a:bodyPr/>
        <a:lstStyle/>
        <a:p>
          <a:endParaRPr lang="en-US"/>
        </a:p>
      </dgm:t>
    </dgm:pt>
    <dgm:pt modelId="{F249CFC1-E173-4F83-AD7F-934FCEC30785}" type="sibTrans" cxnId="{BF91DA8B-3FDC-4C75-BA88-BB5AB90BB8E9}">
      <dgm:prSet/>
      <dgm:spPr/>
      <dgm:t>
        <a:bodyPr/>
        <a:lstStyle/>
        <a:p>
          <a:endParaRPr lang="en-US"/>
        </a:p>
      </dgm:t>
    </dgm:pt>
    <dgm:pt modelId="{29115EB3-DFDC-499D-A87F-A2906C8F9722}">
      <dgm:prSet/>
      <dgm:spPr/>
      <dgm:t>
        <a:bodyPr/>
        <a:lstStyle/>
        <a:p>
          <a:r>
            <a:rPr lang="en-US"/>
            <a:t>Declare arrays to store column-specific data</a:t>
          </a:r>
        </a:p>
      </dgm:t>
    </dgm:pt>
    <dgm:pt modelId="{43760614-5FA2-4763-9ED8-4704B4F15EB0}" type="parTrans" cxnId="{54648581-5AFD-4D4F-81EA-B4BF3CD3ACF2}">
      <dgm:prSet/>
      <dgm:spPr/>
      <dgm:t>
        <a:bodyPr/>
        <a:lstStyle/>
        <a:p>
          <a:endParaRPr lang="en-US"/>
        </a:p>
      </dgm:t>
    </dgm:pt>
    <dgm:pt modelId="{41FF7CFB-627B-4CE5-9F29-997A7BBC8C0A}" type="sibTrans" cxnId="{54648581-5AFD-4D4F-81EA-B4BF3CD3ACF2}">
      <dgm:prSet/>
      <dgm:spPr/>
      <dgm:t>
        <a:bodyPr/>
        <a:lstStyle/>
        <a:p>
          <a:endParaRPr lang="en-US"/>
        </a:p>
      </dgm:t>
    </dgm:pt>
    <dgm:pt modelId="{D8ADCA9E-B2CB-4B6E-9DF3-FC06B07D5747}">
      <dgm:prSet/>
      <dgm:spPr/>
      <dgm:t>
        <a:bodyPr/>
        <a:lstStyle/>
        <a:p>
          <a:r>
            <a:rPr lang="en-US" dirty="0"/>
            <a:t>Store</a:t>
          </a:r>
        </a:p>
      </dgm:t>
    </dgm:pt>
    <dgm:pt modelId="{C1080A24-E11E-4511-BD6E-9A78F034B33B}" type="parTrans" cxnId="{B8905272-3880-4953-A48C-D47867733C09}">
      <dgm:prSet/>
      <dgm:spPr/>
      <dgm:t>
        <a:bodyPr/>
        <a:lstStyle/>
        <a:p>
          <a:endParaRPr lang="en-US"/>
        </a:p>
      </dgm:t>
    </dgm:pt>
    <dgm:pt modelId="{CDD4C557-967E-469C-86D7-25FC288B119F}" type="sibTrans" cxnId="{B8905272-3880-4953-A48C-D47867733C09}">
      <dgm:prSet/>
      <dgm:spPr/>
      <dgm:t>
        <a:bodyPr/>
        <a:lstStyle/>
        <a:p>
          <a:endParaRPr lang="en-US"/>
        </a:p>
      </dgm:t>
    </dgm:pt>
    <dgm:pt modelId="{3EE8CFD9-03A6-45B8-B431-99BFA5239D2E}">
      <dgm:prSet/>
      <dgm:spPr/>
      <dgm:t>
        <a:bodyPr/>
        <a:lstStyle/>
        <a:p>
          <a:r>
            <a:rPr lang="en-US"/>
            <a:t>Store column-specific data in arrays</a:t>
          </a:r>
        </a:p>
      </dgm:t>
    </dgm:pt>
    <dgm:pt modelId="{9FAF71B6-8D64-4E38-B0CB-5F3612C5175A}" type="parTrans" cxnId="{37EC961E-2592-4D52-8940-C41115A49A84}">
      <dgm:prSet/>
      <dgm:spPr/>
      <dgm:t>
        <a:bodyPr/>
        <a:lstStyle/>
        <a:p>
          <a:endParaRPr lang="en-US"/>
        </a:p>
      </dgm:t>
    </dgm:pt>
    <dgm:pt modelId="{1D044458-F4FC-4F5C-88C5-513CEBAE7E70}" type="sibTrans" cxnId="{37EC961E-2592-4D52-8940-C41115A49A84}">
      <dgm:prSet/>
      <dgm:spPr/>
      <dgm:t>
        <a:bodyPr/>
        <a:lstStyle/>
        <a:p>
          <a:endParaRPr lang="en-US"/>
        </a:p>
      </dgm:t>
    </dgm:pt>
    <dgm:pt modelId="{A1EC01B3-A83D-482D-A4D8-B13855A67AE2}">
      <dgm:prSet/>
      <dgm:spPr/>
      <dgm:t>
        <a:bodyPr/>
        <a:lstStyle/>
        <a:p>
          <a:r>
            <a:rPr lang="en-US" dirty="0"/>
            <a:t>Display</a:t>
          </a:r>
        </a:p>
      </dgm:t>
    </dgm:pt>
    <dgm:pt modelId="{9AA609B7-5976-453A-9E89-BFCB2940FDE7}" type="parTrans" cxnId="{66131055-AFD3-4419-AD4E-8DFB807E94F4}">
      <dgm:prSet/>
      <dgm:spPr/>
      <dgm:t>
        <a:bodyPr/>
        <a:lstStyle/>
        <a:p>
          <a:endParaRPr lang="en-US"/>
        </a:p>
      </dgm:t>
    </dgm:pt>
    <dgm:pt modelId="{39FC48A6-2984-4EAC-AC18-189321770F6F}" type="sibTrans" cxnId="{66131055-AFD3-4419-AD4E-8DFB807E94F4}">
      <dgm:prSet/>
      <dgm:spPr/>
      <dgm:t>
        <a:bodyPr/>
        <a:lstStyle/>
        <a:p>
          <a:endParaRPr lang="en-US"/>
        </a:p>
      </dgm:t>
    </dgm:pt>
    <dgm:pt modelId="{71606A07-C9E7-49B1-82FE-F5EBB5E646B1}">
      <dgm:prSet/>
      <dgm:spPr/>
      <dgm:t>
        <a:bodyPr/>
        <a:lstStyle/>
        <a:p>
          <a:r>
            <a:rPr lang="en-US" dirty="0"/>
            <a:t>Display data for ease of viewing</a:t>
          </a:r>
        </a:p>
      </dgm:t>
    </dgm:pt>
    <dgm:pt modelId="{0A250A38-FE92-4FE0-A837-85371B659EBB}" type="parTrans" cxnId="{1FB341F5-9424-4DE6-9513-98D3F2A874DE}">
      <dgm:prSet/>
      <dgm:spPr/>
      <dgm:t>
        <a:bodyPr/>
        <a:lstStyle/>
        <a:p>
          <a:endParaRPr lang="en-US"/>
        </a:p>
      </dgm:t>
    </dgm:pt>
    <dgm:pt modelId="{273E13E5-316A-4EE5-B4F6-F7728404C488}" type="sibTrans" cxnId="{1FB341F5-9424-4DE6-9513-98D3F2A874DE}">
      <dgm:prSet/>
      <dgm:spPr/>
      <dgm:t>
        <a:bodyPr/>
        <a:lstStyle/>
        <a:p>
          <a:endParaRPr lang="en-US"/>
        </a:p>
      </dgm:t>
    </dgm:pt>
    <dgm:pt modelId="{CA1EFD7A-63F6-47F3-95F1-A804311405D3}">
      <dgm:prSet/>
      <dgm:spPr/>
      <dgm:t>
        <a:bodyPr/>
        <a:lstStyle/>
        <a:p>
          <a:r>
            <a:rPr lang="en-US" dirty="0"/>
            <a:t>Write</a:t>
          </a:r>
        </a:p>
      </dgm:t>
    </dgm:pt>
    <dgm:pt modelId="{37A868FA-EF43-4123-9835-5606E63ED453}" type="parTrans" cxnId="{85CE3F64-2A55-4635-83C6-21C19F1D1AE9}">
      <dgm:prSet/>
      <dgm:spPr/>
      <dgm:t>
        <a:bodyPr/>
        <a:lstStyle/>
        <a:p>
          <a:endParaRPr lang="en-US"/>
        </a:p>
      </dgm:t>
    </dgm:pt>
    <dgm:pt modelId="{E02B4128-F772-4BCB-9C02-211162724E0C}" type="sibTrans" cxnId="{85CE3F64-2A55-4635-83C6-21C19F1D1AE9}">
      <dgm:prSet/>
      <dgm:spPr/>
      <dgm:t>
        <a:bodyPr/>
        <a:lstStyle/>
        <a:p>
          <a:endParaRPr lang="en-US"/>
        </a:p>
      </dgm:t>
    </dgm:pt>
    <dgm:pt modelId="{57502075-79D3-4791-8721-CCAC398F85DF}">
      <dgm:prSet/>
      <dgm:spPr/>
      <dgm:t>
        <a:bodyPr/>
        <a:lstStyle/>
        <a:p>
          <a:r>
            <a:rPr lang="en-US" dirty="0"/>
            <a:t>Write cleaned data to new .csv file for DAVI</a:t>
          </a:r>
        </a:p>
      </dgm:t>
    </dgm:pt>
    <dgm:pt modelId="{D769A2A6-D7DF-4408-99D9-E166CFB22989}" type="parTrans" cxnId="{0CFB06CC-3CC1-4C1D-B139-6C784DE692F3}">
      <dgm:prSet/>
      <dgm:spPr/>
      <dgm:t>
        <a:bodyPr/>
        <a:lstStyle/>
        <a:p>
          <a:endParaRPr lang="en-US"/>
        </a:p>
      </dgm:t>
    </dgm:pt>
    <dgm:pt modelId="{C0B0512D-7603-423A-BA32-7EF075838C1E}" type="sibTrans" cxnId="{0CFB06CC-3CC1-4C1D-B139-6C784DE692F3}">
      <dgm:prSet/>
      <dgm:spPr/>
      <dgm:t>
        <a:bodyPr/>
        <a:lstStyle/>
        <a:p>
          <a:endParaRPr lang="en-US"/>
        </a:p>
      </dgm:t>
    </dgm:pt>
    <dgm:pt modelId="{BA4A7366-B2D9-4FBD-BA94-D2D8153CB343}" type="pres">
      <dgm:prSet presAssocID="{90AAD594-0700-4918-99D0-A0DA9CDE4908}" presName="Name0" presStyleCnt="0">
        <dgm:presLayoutVars>
          <dgm:chMax val="11"/>
          <dgm:chPref val="11"/>
          <dgm:dir/>
          <dgm:resizeHandles/>
        </dgm:presLayoutVars>
      </dgm:prSet>
      <dgm:spPr/>
    </dgm:pt>
    <dgm:pt modelId="{72AC18E0-5A46-4D9E-9FC8-F2B42425A61D}" type="pres">
      <dgm:prSet presAssocID="{CA1EFD7A-63F6-47F3-95F1-A804311405D3}" presName="Accent6" presStyleCnt="0"/>
      <dgm:spPr/>
    </dgm:pt>
    <dgm:pt modelId="{08024E74-4095-4D8F-AA75-BAC7086A5F84}" type="pres">
      <dgm:prSet presAssocID="{CA1EFD7A-63F6-47F3-95F1-A804311405D3}" presName="Accent" presStyleLbl="node1" presStyleIdx="0" presStyleCnt="6"/>
      <dgm:spPr/>
    </dgm:pt>
    <dgm:pt modelId="{DE670C5E-1814-48C5-B04F-6EE7DB697B2E}" type="pres">
      <dgm:prSet presAssocID="{CA1EFD7A-63F6-47F3-95F1-A804311405D3}" presName="ParentBackground6" presStyleCnt="0"/>
      <dgm:spPr/>
    </dgm:pt>
    <dgm:pt modelId="{2D9DECED-9A78-4DAD-A2CF-189A1C05FD89}" type="pres">
      <dgm:prSet presAssocID="{CA1EFD7A-63F6-47F3-95F1-A804311405D3}" presName="ParentBackground" presStyleLbl="fgAcc1" presStyleIdx="0" presStyleCnt="6"/>
      <dgm:spPr/>
    </dgm:pt>
    <dgm:pt modelId="{3F3A78B0-A55F-4782-969E-34FBE6F81765}" type="pres">
      <dgm:prSet presAssocID="{CA1EFD7A-63F6-47F3-95F1-A804311405D3}" presName="Child6" presStyleLbl="revTx" presStyleIdx="0" presStyleCnt="6">
        <dgm:presLayoutVars>
          <dgm:chMax val="0"/>
          <dgm:chPref val="0"/>
          <dgm:bulletEnabled val="1"/>
        </dgm:presLayoutVars>
      </dgm:prSet>
      <dgm:spPr/>
    </dgm:pt>
    <dgm:pt modelId="{38877FCF-4C3F-4DEB-BBF2-4431430DAFC8}" type="pres">
      <dgm:prSet presAssocID="{CA1EFD7A-63F6-47F3-95F1-A804311405D3}" presName="Parent6" presStyleLbl="revTx" presStyleIdx="0" presStyleCnt="6">
        <dgm:presLayoutVars>
          <dgm:chMax val="1"/>
          <dgm:chPref val="1"/>
          <dgm:bulletEnabled val="1"/>
        </dgm:presLayoutVars>
      </dgm:prSet>
      <dgm:spPr/>
    </dgm:pt>
    <dgm:pt modelId="{E0498495-BF8F-4435-B2F4-BD417983A036}" type="pres">
      <dgm:prSet presAssocID="{A1EC01B3-A83D-482D-A4D8-B13855A67AE2}" presName="Accent5" presStyleCnt="0"/>
      <dgm:spPr/>
    </dgm:pt>
    <dgm:pt modelId="{B3BCF4DA-E2B5-48E6-8A0E-B354C47F3E4A}" type="pres">
      <dgm:prSet presAssocID="{A1EC01B3-A83D-482D-A4D8-B13855A67AE2}" presName="Accent" presStyleLbl="node1" presStyleIdx="1" presStyleCnt="6"/>
      <dgm:spPr/>
    </dgm:pt>
    <dgm:pt modelId="{FA6872F7-ACEE-4D12-BE6A-2C7C130093A6}" type="pres">
      <dgm:prSet presAssocID="{A1EC01B3-A83D-482D-A4D8-B13855A67AE2}" presName="ParentBackground5" presStyleCnt="0"/>
      <dgm:spPr/>
    </dgm:pt>
    <dgm:pt modelId="{2361F86B-6E2D-48EF-A286-7ACB70F62E14}" type="pres">
      <dgm:prSet presAssocID="{A1EC01B3-A83D-482D-A4D8-B13855A67AE2}" presName="ParentBackground" presStyleLbl="fgAcc1" presStyleIdx="1" presStyleCnt="6"/>
      <dgm:spPr/>
    </dgm:pt>
    <dgm:pt modelId="{7A48FF40-C965-4370-8309-E9A88B51A088}" type="pres">
      <dgm:prSet presAssocID="{A1EC01B3-A83D-482D-A4D8-B13855A67AE2}" presName="Child5" presStyleLbl="revTx" presStyleIdx="1" presStyleCnt="6">
        <dgm:presLayoutVars>
          <dgm:chMax val="0"/>
          <dgm:chPref val="0"/>
          <dgm:bulletEnabled val="1"/>
        </dgm:presLayoutVars>
      </dgm:prSet>
      <dgm:spPr/>
    </dgm:pt>
    <dgm:pt modelId="{B49EB576-2369-49AD-9B62-4EACC25825C1}" type="pres">
      <dgm:prSet presAssocID="{A1EC01B3-A83D-482D-A4D8-B13855A67AE2}" presName="Parent5" presStyleLbl="revTx" presStyleIdx="1" presStyleCnt="6">
        <dgm:presLayoutVars>
          <dgm:chMax val="1"/>
          <dgm:chPref val="1"/>
          <dgm:bulletEnabled val="1"/>
        </dgm:presLayoutVars>
      </dgm:prSet>
      <dgm:spPr/>
    </dgm:pt>
    <dgm:pt modelId="{B0B7E016-1778-4EBC-BEE2-1B51303A76A5}" type="pres">
      <dgm:prSet presAssocID="{D8ADCA9E-B2CB-4B6E-9DF3-FC06B07D5747}" presName="Accent4" presStyleCnt="0"/>
      <dgm:spPr/>
    </dgm:pt>
    <dgm:pt modelId="{E960B7ED-17FA-4DBE-896A-E980FD2677AD}" type="pres">
      <dgm:prSet presAssocID="{D8ADCA9E-B2CB-4B6E-9DF3-FC06B07D5747}" presName="Accent" presStyleLbl="node1" presStyleIdx="2" presStyleCnt="6"/>
      <dgm:spPr/>
    </dgm:pt>
    <dgm:pt modelId="{1209DDAC-926A-4C3E-9260-78E7665187E5}" type="pres">
      <dgm:prSet presAssocID="{D8ADCA9E-B2CB-4B6E-9DF3-FC06B07D5747}" presName="ParentBackground4" presStyleCnt="0"/>
      <dgm:spPr/>
    </dgm:pt>
    <dgm:pt modelId="{97CA367D-3B2D-4330-AF32-22115D1D74DD}" type="pres">
      <dgm:prSet presAssocID="{D8ADCA9E-B2CB-4B6E-9DF3-FC06B07D5747}" presName="ParentBackground" presStyleLbl="fgAcc1" presStyleIdx="2" presStyleCnt="6"/>
      <dgm:spPr/>
    </dgm:pt>
    <dgm:pt modelId="{E74AC504-FEAE-428B-86D4-FBC05CF6313E}" type="pres">
      <dgm:prSet presAssocID="{D8ADCA9E-B2CB-4B6E-9DF3-FC06B07D5747}" presName="Child4" presStyleLbl="revTx" presStyleIdx="2" presStyleCnt="6">
        <dgm:presLayoutVars>
          <dgm:chMax val="0"/>
          <dgm:chPref val="0"/>
          <dgm:bulletEnabled val="1"/>
        </dgm:presLayoutVars>
      </dgm:prSet>
      <dgm:spPr/>
    </dgm:pt>
    <dgm:pt modelId="{126E39F2-51BF-4E48-A249-704AECC0B7DC}" type="pres">
      <dgm:prSet presAssocID="{D8ADCA9E-B2CB-4B6E-9DF3-FC06B07D5747}" presName="Parent4" presStyleLbl="revTx" presStyleIdx="2" presStyleCnt="6">
        <dgm:presLayoutVars>
          <dgm:chMax val="1"/>
          <dgm:chPref val="1"/>
          <dgm:bulletEnabled val="1"/>
        </dgm:presLayoutVars>
      </dgm:prSet>
      <dgm:spPr/>
    </dgm:pt>
    <dgm:pt modelId="{5DABC5CA-89B0-4C55-999B-889891C5DA6F}" type="pres">
      <dgm:prSet presAssocID="{851FB864-C898-4A41-BC46-9030285A288B}" presName="Accent3" presStyleCnt="0"/>
      <dgm:spPr/>
    </dgm:pt>
    <dgm:pt modelId="{91DBD142-EAA6-42FB-908B-1EBA5154AFEA}" type="pres">
      <dgm:prSet presAssocID="{851FB864-C898-4A41-BC46-9030285A288B}" presName="Accent" presStyleLbl="node1" presStyleIdx="3" presStyleCnt="6"/>
      <dgm:spPr/>
    </dgm:pt>
    <dgm:pt modelId="{AE2366DB-6436-447F-97B9-2782CC4F6830}" type="pres">
      <dgm:prSet presAssocID="{851FB864-C898-4A41-BC46-9030285A288B}" presName="ParentBackground3" presStyleCnt="0"/>
      <dgm:spPr/>
    </dgm:pt>
    <dgm:pt modelId="{2BBB3BB7-1839-4EAD-A544-B826812A129B}" type="pres">
      <dgm:prSet presAssocID="{851FB864-C898-4A41-BC46-9030285A288B}" presName="ParentBackground" presStyleLbl="fgAcc1" presStyleIdx="3" presStyleCnt="6"/>
      <dgm:spPr/>
    </dgm:pt>
    <dgm:pt modelId="{5C840140-214C-406B-A07E-80B9DA2B9703}" type="pres">
      <dgm:prSet presAssocID="{851FB864-C898-4A41-BC46-9030285A288B}" presName="Child3" presStyleLbl="revTx" presStyleIdx="3" presStyleCnt="6">
        <dgm:presLayoutVars>
          <dgm:chMax val="0"/>
          <dgm:chPref val="0"/>
          <dgm:bulletEnabled val="1"/>
        </dgm:presLayoutVars>
      </dgm:prSet>
      <dgm:spPr/>
    </dgm:pt>
    <dgm:pt modelId="{31118400-30E3-4C5C-BDF6-861202E78E5F}" type="pres">
      <dgm:prSet presAssocID="{851FB864-C898-4A41-BC46-9030285A288B}" presName="Parent3" presStyleLbl="revTx" presStyleIdx="3" presStyleCnt="6">
        <dgm:presLayoutVars>
          <dgm:chMax val="1"/>
          <dgm:chPref val="1"/>
          <dgm:bulletEnabled val="1"/>
        </dgm:presLayoutVars>
      </dgm:prSet>
      <dgm:spPr/>
    </dgm:pt>
    <dgm:pt modelId="{FA628C72-FC59-4EA5-9DFB-58BA0F92E1EA}" type="pres">
      <dgm:prSet presAssocID="{9CE3920D-1574-4E32-9C79-E3AB3B777EDC}" presName="Accent2" presStyleCnt="0"/>
      <dgm:spPr/>
    </dgm:pt>
    <dgm:pt modelId="{0CA6544C-A5FA-400B-A965-5A8BAD672769}" type="pres">
      <dgm:prSet presAssocID="{9CE3920D-1574-4E32-9C79-E3AB3B777EDC}" presName="Accent" presStyleLbl="node1" presStyleIdx="4" presStyleCnt="6"/>
      <dgm:spPr/>
    </dgm:pt>
    <dgm:pt modelId="{14B12D8C-3305-4CAB-91DB-18CF17EBEE44}" type="pres">
      <dgm:prSet presAssocID="{9CE3920D-1574-4E32-9C79-E3AB3B777EDC}" presName="ParentBackground2" presStyleCnt="0"/>
      <dgm:spPr/>
    </dgm:pt>
    <dgm:pt modelId="{D0FA28EE-4155-43D4-97C3-25777389DEB5}" type="pres">
      <dgm:prSet presAssocID="{9CE3920D-1574-4E32-9C79-E3AB3B777EDC}" presName="ParentBackground" presStyleLbl="fgAcc1" presStyleIdx="4" presStyleCnt="6"/>
      <dgm:spPr/>
    </dgm:pt>
    <dgm:pt modelId="{73CD4DD6-4D65-4C76-AD2C-F5DF0914C041}" type="pres">
      <dgm:prSet presAssocID="{9CE3920D-1574-4E32-9C79-E3AB3B777EDC}" presName="Child2" presStyleLbl="revTx" presStyleIdx="4" presStyleCnt="6">
        <dgm:presLayoutVars>
          <dgm:chMax val="0"/>
          <dgm:chPref val="0"/>
          <dgm:bulletEnabled val="1"/>
        </dgm:presLayoutVars>
      </dgm:prSet>
      <dgm:spPr/>
    </dgm:pt>
    <dgm:pt modelId="{3A0A44C0-A170-4F42-8CE9-96DCE8E9298F}" type="pres">
      <dgm:prSet presAssocID="{9CE3920D-1574-4E32-9C79-E3AB3B777EDC}" presName="Parent2" presStyleLbl="revTx" presStyleIdx="4" presStyleCnt="6">
        <dgm:presLayoutVars>
          <dgm:chMax val="1"/>
          <dgm:chPref val="1"/>
          <dgm:bulletEnabled val="1"/>
        </dgm:presLayoutVars>
      </dgm:prSet>
      <dgm:spPr/>
    </dgm:pt>
    <dgm:pt modelId="{D99B90C9-E229-41E0-8E45-06644308F251}" type="pres">
      <dgm:prSet presAssocID="{30536D1F-BD92-48F0-B5A2-F7D8F2FA49EB}" presName="Accent1" presStyleCnt="0"/>
      <dgm:spPr/>
    </dgm:pt>
    <dgm:pt modelId="{8BD5370A-23C0-4AA3-B1CD-6CCFBC32DE80}" type="pres">
      <dgm:prSet presAssocID="{30536D1F-BD92-48F0-B5A2-F7D8F2FA49EB}" presName="Accent" presStyleLbl="node1" presStyleIdx="5" presStyleCnt="6"/>
      <dgm:spPr/>
    </dgm:pt>
    <dgm:pt modelId="{8FC59F1A-24A7-4A3B-9822-F3D551C686F9}" type="pres">
      <dgm:prSet presAssocID="{30536D1F-BD92-48F0-B5A2-F7D8F2FA49EB}" presName="ParentBackground1" presStyleCnt="0"/>
      <dgm:spPr/>
    </dgm:pt>
    <dgm:pt modelId="{D18D0035-B6C2-44E1-9147-985505EFED81}" type="pres">
      <dgm:prSet presAssocID="{30536D1F-BD92-48F0-B5A2-F7D8F2FA49EB}" presName="ParentBackground" presStyleLbl="fgAcc1" presStyleIdx="5" presStyleCnt="6"/>
      <dgm:spPr/>
    </dgm:pt>
    <dgm:pt modelId="{5ABFDCD7-204A-4C0E-88A1-A9B9D959F6AE}" type="pres">
      <dgm:prSet presAssocID="{30536D1F-BD92-48F0-B5A2-F7D8F2FA49EB}" presName="Child1" presStyleLbl="revTx" presStyleIdx="5" presStyleCnt="6">
        <dgm:presLayoutVars>
          <dgm:chMax val="0"/>
          <dgm:chPref val="0"/>
          <dgm:bulletEnabled val="1"/>
        </dgm:presLayoutVars>
      </dgm:prSet>
      <dgm:spPr/>
    </dgm:pt>
    <dgm:pt modelId="{772B1177-D41C-4BE0-973A-07388EBDD285}" type="pres">
      <dgm:prSet presAssocID="{30536D1F-BD92-48F0-B5A2-F7D8F2FA49EB}" presName="Parent1" presStyleLbl="revTx" presStyleIdx="5" presStyleCnt="6">
        <dgm:presLayoutVars>
          <dgm:chMax val="1"/>
          <dgm:chPref val="1"/>
          <dgm:bulletEnabled val="1"/>
        </dgm:presLayoutVars>
      </dgm:prSet>
      <dgm:spPr/>
    </dgm:pt>
  </dgm:ptLst>
  <dgm:cxnLst>
    <dgm:cxn modelId="{DD5CB303-D4E3-4D9E-ADAE-6215B733CA38}" type="presOf" srcId="{71606A07-C9E7-49B1-82FE-F5EBB5E646B1}" destId="{7A48FF40-C965-4370-8309-E9A88B51A088}" srcOrd="0" destOrd="0" presId="urn:microsoft.com/office/officeart/2011/layout/CircleProcess"/>
    <dgm:cxn modelId="{7B17E20D-CA3A-451D-AD73-865FB5469807}" type="presOf" srcId="{9CE3920D-1574-4E32-9C79-E3AB3B777EDC}" destId="{D0FA28EE-4155-43D4-97C3-25777389DEB5}" srcOrd="0" destOrd="0" presId="urn:microsoft.com/office/officeart/2011/layout/CircleProcess"/>
    <dgm:cxn modelId="{37EC961E-2592-4D52-8940-C41115A49A84}" srcId="{D8ADCA9E-B2CB-4B6E-9DF3-FC06B07D5747}" destId="{3EE8CFD9-03A6-45B8-B431-99BFA5239D2E}" srcOrd="0" destOrd="0" parTransId="{9FAF71B6-8D64-4E38-B0CB-5F3612C5175A}" sibTransId="{1D044458-F4FC-4F5C-88C5-513CEBAE7E70}"/>
    <dgm:cxn modelId="{06F3F221-DFD6-49A2-A7A9-21F12CF4903C}" type="presOf" srcId="{3EE8CFD9-03A6-45B8-B431-99BFA5239D2E}" destId="{E74AC504-FEAE-428B-86D4-FBC05CF6313E}" srcOrd="0" destOrd="0" presId="urn:microsoft.com/office/officeart/2011/layout/CircleProcess"/>
    <dgm:cxn modelId="{7EEC9C22-5B31-468C-ACAC-4F809A2DABFC}" srcId="{90AAD594-0700-4918-99D0-A0DA9CDE4908}" destId="{30536D1F-BD92-48F0-B5A2-F7D8F2FA49EB}" srcOrd="0" destOrd="0" parTransId="{91725701-A6BB-4CAE-8A02-F0BF49967D5E}" sibTransId="{08FF5207-1D71-4AC1-B302-68B5236694A2}"/>
    <dgm:cxn modelId="{110B632F-8400-4ABA-B94C-031F35EEBA0C}" type="presOf" srcId="{BCB40727-B203-415E-A58E-5077A5EF24F6}" destId="{73CD4DD6-4D65-4C76-AD2C-F5DF0914C041}" srcOrd="0" destOrd="0" presId="urn:microsoft.com/office/officeart/2011/layout/CircleProcess"/>
    <dgm:cxn modelId="{33808137-7FB3-45B4-9035-45C89E7FCE26}" type="presOf" srcId="{CA1EFD7A-63F6-47F3-95F1-A804311405D3}" destId="{38877FCF-4C3F-4DEB-BBF2-4431430DAFC8}" srcOrd="1" destOrd="0" presId="urn:microsoft.com/office/officeart/2011/layout/CircleProcess"/>
    <dgm:cxn modelId="{399A7E5D-B08F-4E04-B357-C86A787E64B7}" srcId="{9CE3920D-1574-4E32-9C79-E3AB3B777EDC}" destId="{BCB40727-B203-415E-A58E-5077A5EF24F6}" srcOrd="0" destOrd="0" parTransId="{D95DD6DE-E11C-4297-8C94-CA775D53E56F}" sibTransId="{B763623E-2686-4D78-8E68-F4DBD34F8D57}"/>
    <dgm:cxn modelId="{1BAFE642-8571-4E26-9898-B1B19C322445}" type="presOf" srcId="{30536D1F-BD92-48F0-B5A2-F7D8F2FA49EB}" destId="{772B1177-D41C-4BE0-973A-07388EBDD285}" srcOrd="1" destOrd="0" presId="urn:microsoft.com/office/officeart/2011/layout/CircleProcess"/>
    <dgm:cxn modelId="{85CE3F64-2A55-4635-83C6-21C19F1D1AE9}" srcId="{90AAD594-0700-4918-99D0-A0DA9CDE4908}" destId="{CA1EFD7A-63F6-47F3-95F1-A804311405D3}" srcOrd="5" destOrd="0" parTransId="{37A868FA-EF43-4123-9835-5606E63ED453}" sibTransId="{E02B4128-F772-4BCB-9C02-211162724E0C}"/>
    <dgm:cxn modelId="{F65DD944-FDC3-44BB-9C26-5BB10795706E}" type="presOf" srcId="{36004A4D-F4FE-4839-927C-5471F784E15F}" destId="{5ABFDCD7-204A-4C0E-88A1-A9B9D959F6AE}" srcOrd="0" destOrd="0" presId="urn:microsoft.com/office/officeart/2011/layout/CircleProcess"/>
    <dgm:cxn modelId="{76602045-E3BC-44F3-A7AB-A1DA81B00628}" type="presOf" srcId="{CA1EFD7A-63F6-47F3-95F1-A804311405D3}" destId="{2D9DECED-9A78-4DAD-A2CF-189A1C05FD89}" srcOrd="0" destOrd="0" presId="urn:microsoft.com/office/officeart/2011/layout/CircleProcess"/>
    <dgm:cxn modelId="{8F8FDB45-5432-4DBE-BA70-44F7EA7C033C}" type="presOf" srcId="{D8ADCA9E-B2CB-4B6E-9DF3-FC06B07D5747}" destId="{97CA367D-3B2D-4330-AF32-22115D1D74DD}" srcOrd="0" destOrd="0" presId="urn:microsoft.com/office/officeart/2011/layout/CircleProcess"/>
    <dgm:cxn modelId="{47A7DA6C-3BD1-4B7B-AC9D-3B96E6A8EE8F}" type="presOf" srcId="{851FB864-C898-4A41-BC46-9030285A288B}" destId="{2BBB3BB7-1839-4EAD-A544-B826812A129B}" srcOrd="0" destOrd="0" presId="urn:microsoft.com/office/officeart/2011/layout/CircleProcess"/>
    <dgm:cxn modelId="{B8905272-3880-4953-A48C-D47867733C09}" srcId="{90AAD594-0700-4918-99D0-A0DA9CDE4908}" destId="{D8ADCA9E-B2CB-4B6E-9DF3-FC06B07D5747}" srcOrd="3" destOrd="0" parTransId="{C1080A24-E11E-4511-BD6E-9A78F034B33B}" sibTransId="{CDD4C557-967E-469C-86D7-25FC288B119F}"/>
    <dgm:cxn modelId="{66131055-AFD3-4419-AD4E-8DFB807E94F4}" srcId="{90AAD594-0700-4918-99D0-A0DA9CDE4908}" destId="{A1EC01B3-A83D-482D-A4D8-B13855A67AE2}" srcOrd="4" destOrd="0" parTransId="{9AA609B7-5976-453A-9E89-BFCB2940FDE7}" sibTransId="{39FC48A6-2984-4EAC-AC18-189321770F6F}"/>
    <dgm:cxn modelId="{504B3881-159C-4C62-AFD9-39350097EC5B}" type="presOf" srcId="{A1EC01B3-A83D-482D-A4D8-B13855A67AE2}" destId="{B49EB576-2369-49AD-9B62-4EACC25825C1}" srcOrd="1" destOrd="0" presId="urn:microsoft.com/office/officeart/2011/layout/CircleProcess"/>
    <dgm:cxn modelId="{54648581-5AFD-4D4F-81EA-B4BF3CD3ACF2}" srcId="{851FB864-C898-4A41-BC46-9030285A288B}" destId="{29115EB3-DFDC-499D-A87F-A2906C8F9722}" srcOrd="0" destOrd="0" parTransId="{43760614-5FA2-4763-9ED8-4704B4F15EB0}" sibTransId="{41FF7CFB-627B-4CE5-9F29-997A7BBC8C0A}"/>
    <dgm:cxn modelId="{45FA5A84-9A8D-4E92-88B7-A1F4F6C59CEA}" type="presOf" srcId="{D8ADCA9E-B2CB-4B6E-9DF3-FC06B07D5747}" destId="{126E39F2-51BF-4E48-A249-704AECC0B7DC}" srcOrd="1" destOrd="0" presId="urn:microsoft.com/office/officeart/2011/layout/CircleProcess"/>
    <dgm:cxn modelId="{BF91DA8B-3FDC-4C75-BA88-BB5AB90BB8E9}" srcId="{90AAD594-0700-4918-99D0-A0DA9CDE4908}" destId="{851FB864-C898-4A41-BC46-9030285A288B}" srcOrd="2" destOrd="0" parTransId="{C73CF3E3-5AFD-4711-B820-403011E00137}" sibTransId="{F249CFC1-E173-4F83-AD7F-934FCEC30785}"/>
    <dgm:cxn modelId="{9CFFFD90-6FAE-4B37-BF96-687C372CBC67}" type="presOf" srcId="{30536D1F-BD92-48F0-B5A2-F7D8F2FA49EB}" destId="{D18D0035-B6C2-44E1-9147-985505EFED81}" srcOrd="0" destOrd="0" presId="urn:microsoft.com/office/officeart/2011/layout/CircleProcess"/>
    <dgm:cxn modelId="{C24CB59D-FF56-4FD4-8BB6-BA5CA085AF07}" type="presOf" srcId="{57502075-79D3-4791-8721-CCAC398F85DF}" destId="{3F3A78B0-A55F-4782-969E-34FBE6F81765}" srcOrd="0" destOrd="0" presId="urn:microsoft.com/office/officeart/2011/layout/CircleProcess"/>
    <dgm:cxn modelId="{7711AFA3-CE5D-42BF-B18B-B7C1E5DFB91E}" type="presOf" srcId="{90AAD594-0700-4918-99D0-A0DA9CDE4908}" destId="{BA4A7366-B2D9-4FBD-BA94-D2D8153CB343}" srcOrd="0" destOrd="0" presId="urn:microsoft.com/office/officeart/2011/layout/CircleProcess"/>
    <dgm:cxn modelId="{272137AF-7497-4E21-9B17-A41CF90F8961}" srcId="{90AAD594-0700-4918-99D0-A0DA9CDE4908}" destId="{9CE3920D-1574-4E32-9C79-E3AB3B777EDC}" srcOrd="1" destOrd="0" parTransId="{C65AE8DE-09AC-4EEA-AB46-40AA757D8FD7}" sibTransId="{6A481DFA-E1AE-4535-A39A-1B7442C971CA}"/>
    <dgm:cxn modelId="{EB2A43AF-0947-4D1F-AADF-2B68CB8A19D4}" type="presOf" srcId="{29115EB3-DFDC-499D-A87F-A2906C8F9722}" destId="{5C840140-214C-406B-A07E-80B9DA2B9703}" srcOrd="0" destOrd="0" presId="urn:microsoft.com/office/officeart/2011/layout/CircleProcess"/>
    <dgm:cxn modelId="{8FDA8ABF-6B71-4439-A3C0-C80F3237536C}" type="presOf" srcId="{851FB864-C898-4A41-BC46-9030285A288B}" destId="{31118400-30E3-4C5C-BDF6-861202E78E5F}" srcOrd="1" destOrd="0" presId="urn:microsoft.com/office/officeart/2011/layout/CircleProcess"/>
    <dgm:cxn modelId="{0CFB06CC-3CC1-4C1D-B139-6C784DE692F3}" srcId="{CA1EFD7A-63F6-47F3-95F1-A804311405D3}" destId="{57502075-79D3-4791-8721-CCAC398F85DF}" srcOrd="0" destOrd="0" parTransId="{D769A2A6-D7DF-4408-99D9-E166CFB22989}" sibTransId="{C0B0512D-7603-423A-BA32-7EF075838C1E}"/>
    <dgm:cxn modelId="{08231CD9-F6AB-4B73-9150-DC6BC07D2F15}" type="presOf" srcId="{9CE3920D-1574-4E32-9C79-E3AB3B777EDC}" destId="{3A0A44C0-A170-4F42-8CE9-96DCE8E9298F}" srcOrd="1" destOrd="0" presId="urn:microsoft.com/office/officeart/2011/layout/CircleProcess"/>
    <dgm:cxn modelId="{C6B295DA-59AF-4F48-A335-14E429EF1DF6}" type="presOf" srcId="{A1EC01B3-A83D-482D-A4D8-B13855A67AE2}" destId="{2361F86B-6E2D-48EF-A286-7ACB70F62E14}" srcOrd="0" destOrd="0" presId="urn:microsoft.com/office/officeart/2011/layout/CircleProcess"/>
    <dgm:cxn modelId="{6D8D4EE1-BB71-472D-BE92-61E21568ADFE}" srcId="{30536D1F-BD92-48F0-B5A2-F7D8F2FA49EB}" destId="{36004A4D-F4FE-4839-927C-5471F784E15F}" srcOrd="0" destOrd="0" parTransId="{0ADC334C-2FB5-47AD-8051-88810237409F}" sibTransId="{73DEF073-0E7F-4317-9A6C-D2731834DA2E}"/>
    <dgm:cxn modelId="{1FB341F5-9424-4DE6-9513-98D3F2A874DE}" srcId="{A1EC01B3-A83D-482D-A4D8-B13855A67AE2}" destId="{71606A07-C9E7-49B1-82FE-F5EBB5E646B1}" srcOrd="0" destOrd="0" parTransId="{0A250A38-FE92-4FE0-A837-85371B659EBB}" sibTransId="{273E13E5-316A-4EE5-B4F6-F7728404C488}"/>
    <dgm:cxn modelId="{BA740304-66FA-4B71-98C7-10901743EDD6}" type="presParOf" srcId="{BA4A7366-B2D9-4FBD-BA94-D2D8153CB343}" destId="{72AC18E0-5A46-4D9E-9FC8-F2B42425A61D}" srcOrd="0" destOrd="0" presId="urn:microsoft.com/office/officeart/2011/layout/CircleProcess"/>
    <dgm:cxn modelId="{45DF1370-C2F2-4E7C-AE62-77925DED782C}" type="presParOf" srcId="{72AC18E0-5A46-4D9E-9FC8-F2B42425A61D}" destId="{08024E74-4095-4D8F-AA75-BAC7086A5F84}" srcOrd="0" destOrd="0" presId="urn:microsoft.com/office/officeart/2011/layout/CircleProcess"/>
    <dgm:cxn modelId="{A7E4B539-AD67-4164-9840-2A06F286CEA5}" type="presParOf" srcId="{BA4A7366-B2D9-4FBD-BA94-D2D8153CB343}" destId="{DE670C5E-1814-48C5-B04F-6EE7DB697B2E}" srcOrd="1" destOrd="0" presId="urn:microsoft.com/office/officeart/2011/layout/CircleProcess"/>
    <dgm:cxn modelId="{C6F57511-8106-4106-A55C-EEBAE9D55FD3}" type="presParOf" srcId="{DE670C5E-1814-48C5-B04F-6EE7DB697B2E}" destId="{2D9DECED-9A78-4DAD-A2CF-189A1C05FD89}" srcOrd="0" destOrd="0" presId="urn:microsoft.com/office/officeart/2011/layout/CircleProcess"/>
    <dgm:cxn modelId="{EECC6787-7771-4D1C-BBD6-C06A73DF6026}" type="presParOf" srcId="{BA4A7366-B2D9-4FBD-BA94-D2D8153CB343}" destId="{3F3A78B0-A55F-4782-969E-34FBE6F81765}" srcOrd="2" destOrd="0" presId="urn:microsoft.com/office/officeart/2011/layout/CircleProcess"/>
    <dgm:cxn modelId="{ECB8AAE0-3F23-40B0-84A8-58832D9D9A9E}" type="presParOf" srcId="{BA4A7366-B2D9-4FBD-BA94-D2D8153CB343}" destId="{38877FCF-4C3F-4DEB-BBF2-4431430DAFC8}" srcOrd="3" destOrd="0" presId="urn:microsoft.com/office/officeart/2011/layout/CircleProcess"/>
    <dgm:cxn modelId="{1821A1DC-F67E-47AA-8F94-5A2E97947129}" type="presParOf" srcId="{BA4A7366-B2D9-4FBD-BA94-D2D8153CB343}" destId="{E0498495-BF8F-4435-B2F4-BD417983A036}" srcOrd="4" destOrd="0" presId="urn:microsoft.com/office/officeart/2011/layout/CircleProcess"/>
    <dgm:cxn modelId="{19305729-2F0F-4991-93D8-AA1DD46B15B2}" type="presParOf" srcId="{E0498495-BF8F-4435-B2F4-BD417983A036}" destId="{B3BCF4DA-E2B5-48E6-8A0E-B354C47F3E4A}" srcOrd="0" destOrd="0" presId="urn:microsoft.com/office/officeart/2011/layout/CircleProcess"/>
    <dgm:cxn modelId="{DD68D8FC-A900-4E19-9004-6770FA3077C3}" type="presParOf" srcId="{BA4A7366-B2D9-4FBD-BA94-D2D8153CB343}" destId="{FA6872F7-ACEE-4D12-BE6A-2C7C130093A6}" srcOrd="5" destOrd="0" presId="urn:microsoft.com/office/officeart/2011/layout/CircleProcess"/>
    <dgm:cxn modelId="{037AFB4E-4619-4CA7-9E4F-CEC8A3124197}" type="presParOf" srcId="{FA6872F7-ACEE-4D12-BE6A-2C7C130093A6}" destId="{2361F86B-6E2D-48EF-A286-7ACB70F62E14}" srcOrd="0" destOrd="0" presId="urn:microsoft.com/office/officeart/2011/layout/CircleProcess"/>
    <dgm:cxn modelId="{5C53F386-C2DB-4176-9AB2-2965ACF978D4}" type="presParOf" srcId="{BA4A7366-B2D9-4FBD-BA94-D2D8153CB343}" destId="{7A48FF40-C965-4370-8309-E9A88B51A088}" srcOrd="6" destOrd="0" presId="urn:microsoft.com/office/officeart/2011/layout/CircleProcess"/>
    <dgm:cxn modelId="{27E97664-F547-4ED3-AB9D-BF780843DA0E}" type="presParOf" srcId="{BA4A7366-B2D9-4FBD-BA94-D2D8153CB343}" destId="{B49EB576-2369-49AD-9B62-4EACC25825C1}" srcOrd="7" destOrd="0" presId="urn:microsoft.com/office/officeart/2011/layout/CircleProcess"/>
    <dgm:cxn modelId="{4BDEBCD8-CFE6-4B70-88BF-AD9B7F905C5B}" type="presParOf" srcId="{BA4A7366-B2D9-4FBD-BA94-D2D8153CB343}" destId="{B0B7E016-1778-4EBC-BEE2-1B51303A76A5}" srcOrd="8" destOrd="0" presId="urn:microsoft.com/office/officeart/2011/layout/CircleProcess"/>
    <dgm:cxn modelId="{C871F6B1-9823-4723-A7B8-F060DC5C840E}" type="presParOf" srcId="{B0B7E016-1778-4EBC-BEE2-1B51303A76A5}" destId="{E960B7ED-17FA-4DBE-896A-E980FD2677AD}" srcOrd="0" destOrd="0" presId="urn:microsoft.com/office/officeart/2011/layout/CircleProcess"/>
    <dgm:cxn modelId="{7685D2EC-243F-4F28-8C43-F206FA91C3E2}" type="presParOf" srcId="{BA4A7366-B2D9-4FBD-BA94-D2D8153CB343}" destId="{1209DDAC-926A-4C3E-9260-78E7665187E5}" srcOrd="9" destOrd="0" presId="urn:microsoft.com/office/officeart/2011/layout/CircleProcess"/>
    <dgm:cxn modelId="{2BCF9C0D-9E5E-43E7-B12F-29E50EA7B093}" type="presParOf" srcId="{1209DDAC-926A-4C3E-9260-78E7665187E5}" destId="{97CA367D-3B2D-4330-AF32-22115D1D74DD}" srcOrd="0" destOrd="0" presId="urn:microsoft.com/office/officeart/2011/layout/CircleProcess"/>
    <dgm:cxn modelId="{A5910021-6B9E-49D7-B13F-4512D3442502}" type="presParOf" srcId="{BA4A7366-B2D9-4FBD-BA94-D2D8153CB343}" destId="{E74AC504-FEAE-428B-86D4-FBC05CF6313E}" srcOrd="10" destOrd="0" presId="urn:microsoft.com/office/officeart/2011/layout/CircleProcess"/>
    <dgm:cxn modelId="{88C6EB65-70F0-45AC-9B48-9EE196AF916B}" type="presParOf" srcId="{BA4A7366-B2D9-4FBD-BA94-D2D8153CB343}" destId="{126E39F2-51BF-4E48-A249-704AECC0B7DC}" srcOrd="11" destOrd="0" presId="urn:microsoft.com/office/officeart/2011/layout/CircleProcess"/>
    <dgm:cxn modelId="{0D6104FA-400A-4D00-A8FB-E816510EC8BE}" type="presParOf" srcId="{BA4A7366-B2D9-4FBD-BA94-D2D8153CB343}" destId="{5DABC5CA-89B0-4C55-999B-889891C5DA6F}" srcOrd="12" destOrd="0" presId="urn:microsoft.com/office/officeart/2011/layout/CircleProcess"/>
    <dgm:cxn modelId="{74FAF8A1-10D1-4BFA-A35F-C01A50B11DCA}" type="presParOf" srcId="{5DABC5CA-89B0-4C55-999B-889891C5DA6F}" destId="{91DBD142-EAA6-42FB-908B-1EBA5154AFEA}" srcOrd="0" destOrd="0" presId="urn:microsoft.com/office/officeart/2011/layout/CircleProcess"/>
    <dgm:cxn modelId="{8C4198DA-4D66-4458-9217-0A7568EA304E}" type="presParOf" srcId="{BA4A7366-B2D9-4FBD-BA94-D2D8153CB343}" destId="{AE2366DB-6436-447F-97B9-2782CC4F6830}" srcOrd="13" destOrd="0" presId="urn:microsoft.com/office/officeart/2011/layout/CircleProcess"/>
    <dgm:cxn modelId="{8D61527A-3B38-4834-A930-30BA362C8EE1}" type="presParOf" srcId="{AE2366DB-6436-447F-97B9-2782CC4F6830}" destId="{2BBB3BB7-1839-4EAD-A544-B826812A129B}" srcOrd="0" destOrd="0" presId="urn:microsoft.com/office/officeart/2011/layout/CircleProcess"/>
    <dgm:cxn modelId="{AF9F7075-612A-44FF-B4D5-A40A33274D40}" type="presParOf" srcId="{BA4A7366-B2D9-4FBD-BA94-D2D8153CB343}" destId="{5C840140-214C-406B-A07E-80B9DA2B9703}" srcOrd="14" destOrd="0" presId="urn:microsoft.com/office/officeart/2011/layout/CircleProcess"/>
    <dgm:cxn modelId="{C0A7806E-56B0-4A56-98E4-395E310F49BD}" type="presParOf" srcId="{BA4A7366-B2D9-4FBD-BA94-D2D8153CB343}" destId="{31118400-30E3-4C5C-BDF6-861202E78E5F}" srcOrd="15" destOrd="0" presId="urn:microsoft.com/office/officeart/2011/layout/CircleProcess"/>
    <dgm:cxn modelId="{9DCA514B-AFEF-48C9-B069-FBC49A87D575}" type="presParOf" srcId="{BA4A7366-B2D9-4FBD-BA94-D2D8153CB343}" destId="{FA628C72-FC59-4EA5-9DFB-58BA0F92E1EA}" srcOrd="16" destOrd="0" presId="urn:microsoft.com/office/officeart/2011/layout/CircleProcess"/>
    <dgm:cxn modelId="{5C3C4A22-370C-4BF0-B27C-F4F5FA32CA54}" type="presParOf" srcId="{FA628C72-FC59-4EA5-9DFB-58BA0F92E1EA}" destId="{0CA6544C-A5FA-400B-A965-5A8BAD672769}" srcOrd="0" destOrd="0" presId="urn:microsoft.com/office/officeart/2011/layout/CircleProcess"/>
    <dgm:cxn modelId="{D42ED6FE-B235-41F8-AC9B-CC12F8B28305}" type="presParOf" srcId="{BA4A7366-B2D9-4FBD-BA94-D2D8153CB343}" destId="{14B12D8C-3305-4CAB-91DB-18CF17EBEE44}" srcOrd="17" destOrd="0" presId="urn:microsoft.com/office/officeart/2011/layout/CircleProcess"/>
    <dgm:cxn modelId="{29C83A8E-63EB-401B-AEAE-D598B29D3C27}" type="presParOf" srcId="{14B12D8C-3305-4CAB-91DB-18CF17EBEE44}" destId="{D0FA28EE-4155-43D4-97C3-25777389DEB5}" srcOrd="0" destOrd="0" presId="urn:microsoft.com/office/officeart/2011/layout/CircleProcess"/>
    <dgm:cxn modelId="{3B13088F-4B35-499F-9501-72F9E56B672B}" type="presParOf" srcId="{BA4A7366-B2D9-4FBD-BA94-D2D8153CB343}" destId="{73CD4DD6-4D65-4C76-AD2C-F5DF0914C041}" srcOrd="18" destOrd="0" presId="urn:microsoft.com/office/officeart/2011/layout/CircleProcess"/>
    <dgm:cxn modelId="{E8D992DB-6906-47C4-AFE2-9FBFAC314812}" type="presParOf" srcId="{BA4A7366-B2D9-4FBD-BA94-D2D8153CB343}" destId="{3A0A44C0-A170-4F42-8CE9-96DCE8E9298F}" srcOrd="19" destOrd="0" presId="urn:microsoft.com/office/officeart/2011/layout/CircleProcess"/>
    <dgm:cxn modelId="{C451070E-DDA4-4E99-99F4-24C0F22A8B73}" type="presParOf" srcId="{BA4A7366-B2D9-4FBD-BA94-D2D8153CB343}" destId="{D99B90C9-E229-41E0-8E45-06644308F251}" srcOrd="20" destOrd="0" presId="urn:microsoft.com/office/officeart/2011/layout/CircleProcess"/>
    <dgm:cxn modelId="{49E4E101-D49D-4D8E-B987-6D46D90F7DDF}" type="presParOf" srcId="{D99B90C9-E229-41E0-8E45-06644308F251}" destId="{8BD5370A-23C0-4AA3-B1CD-6CCFBC32DE80}" srcOrd="0" destOrd="0" presId="urn:microsoft.com/office/officeart/2011/layout/CircleProcess"/>
    <dgm:cxn modelId="{37B4D6FA-9B57-4794-96CE-2C4FDB301325}" type="presParOf" srcId="{BA4A7366-B2D9-4FBD-BA94-D2D8153CB343}" destId="{8FC59F1A-24A7-4A3B-9822-F3D551C686F9}" srcOrd="21" destOrd="0" presId="urn:microsoft.com/office/officeart/2011/layout/CircleProcess"/>
    <dgm:cxn modelId="{B37855C6-C915-4A23-8101-66276760C14E}" type="presParOf" srcId="{8FC59F1A-24A7-4A3B-9822-F3D551C686F9}" destId="{D18D0035-B6C2-44E1-9147-985505EFED81}" srcOrd="0" destOrd="0" presId="urn:microsoft.com/office/officeart/2011/layout/CircleProcess"/>
    <dgm:cxn modelId="{5D821850-BEF2-4D96-BA8B-89D3A16323D5}" type="presParOf" srcId="{BA4A7366-B2D9-4FBD-BA94-D2D8153CB343}" destId="{5ABFDCD7-204A-4C0E-88A1-A9B9D959F6AE}" srcOrd="22" destOrd="0" presId="urn:microsoft.com/office/officeart/2011/layout/CircleProcess"/>
    <dgm:cxn modelId="{0DBD7010-EE71-47DB-86C3-D9CF5A50C883}" type="presParOf" srcId="{BA4A7366-B2D9-4FBD-BA94-D2D8153CB343}" destId="{772B1177-D41C-4BE0-973A-07388EBDD285}" srcOrd="23"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90AAD594-0700-4918-99D0-A0DA9CDE4908}"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30536D1F-BD92-48F0-B5A2-F7D8F2FA49EB}">
      <dgm:prSet/>
      <dgm:spPr/>
      <dgm:t>
        <a:bodyPr/>
        <a:lstStyle/>
        <a:p>
          <a:r>
            <a:rPr lang="en-US" dirty="0"/>
            <a:t>Import</a:t>
          </a:r>
        </a:p>
      </dgm:t>
    </dgm:pt>
    <dgm:pt modelId="{91725701-A6BB-4CAE-8A02-F0BF49967D5E}" type="parTrans" cxnId="{7EEC9C22-5B31-468C-ACAC-4F809A2DABFC}">
      <dgm:prSet/>
      <dgm:spPr/>
      <dgm:t>
        <a:bodyPr/>
        <a:lstStyle/>
        <a:p>
          <a:endParaRPr lang="en-US"/>
        </a:p>
      </dgm:t>
    </dgm:pt>
    <dgm:pt modelId="{08FF5207-1D71-4AC1-B302-68B5236694A2}" type="sibTrans" cxnId="{7EEC9C22-5B31-468C-ACAC-4F809A2DABFC}">
      <dgm:prSet/>
      <dgm:spPr/>
      <dgm:t>
        <a:bodyPr/>
        <a:lstStyle/>
        <a:p>
          <a:endParaRPr lang="en-US"/>
        </a:p>
      </dgm:t>
    </dgm:pt>
    <dgm:pt modelId="{36004A4D-F4FE-4839-927C-5471F784E15F}">
      <dgm:prSet/>
      <dgm:spPr/>
      <dgm:t>
        <a:bodyPr/>
        <a:lstStyle/>
        <a:p>
          <a:r>
            <a:rPr lang="en-US" dirty="0"/>
            <a:t>Import raw data from .CSV file </a:t>
          </a:r>
        </a:p>
      </dgm:t>
    </dgm:pt>
    <dgm:pt modelId="{0ADC334C-2FB5-47AD-8051-88810237409F}" type="parTrans" cxnId="{6D8D4EE1-BB71-472D-BE92-61E21568ADFE}">
      <dgm:prSet/>
      <dgm:spPr/>
      <dgm:t>
        <a:bodyPr/>
        <a:lstStyle/>
        <a:p>
          <a:endParaRPr lang="en-US"/>
        </a:p>
      </dgm:t>
    </dgm:pt>
    <dgm:pt modelId="{73DEF073-0E7F-4317-9A6C-D2731834DA2E}" type="sibTrans" cxnId="{6D8D4EE1-BB71-472D-BE92-61E21568ADFE}">
      <dgm:prSet/>
      <dgm:spPr/>
      <dgm:t>
        <a:bodyPr/>
        <a:lstStyle/>
        <a:p>
          <a:endParaRPr lang="en-US"/>
        </a:p>
      </dgm:t>
    </dgm:pt>
    <dgm:pt modelId="{9CE3920D-1574-4E32-9C79-E3AB3B777EDC}">
      <dgm:prSet/>
      <dgm:spPr/>
      <dgm:t>
        <a:bodyPr/>
        <a:lstStyle/>
        <a:p>
          <a:r>
            <a:rPr lang="en-US" dirty="0"/>
            <a:t>Clean</a:t>
          </a:r>
        </a:p>
      </dgm:t>
    </dgm:pt>
    <dgm:pt modelId="{C65AE8DE-09AC-4EEA-AB46-40AA757D8FD7}" type="parTrans" cxnId="{272137AF-7497-4E21-9B17-A41CF90F8961}">
      <dgm:prSet/>
      <dgm:spPr/>
      <dgm:t>
        <a:bodyPr/>
        <a:lstStyle/>
        <a:p>
          <a:endParaRPr lang="en-US"/>
        </a:p>
      </dgm:t>
    </dgm:pt>
    <dgm:pt modelId="{6A481DFA-E1AE-4535-A39A-1B7442C971CA}" type="sibTrans" cxnId="{272137AF-7497-4E21-9B17-A41CF90F8961}">
      <dgm:prSet/>
      <dgm:spPr/>
      <dgm:t>
        <a:bodyPr/>
        <a:lstStyle/>
        <a:p>
          <a:endParaRPr lang="en-US"/>
        </a:p>
      </dgm:t>
    </dgm:pt>
    <dgm:pt modelId="{BCB40727-B203-415E-A58E-5077A5EF24F6}">
      <dgm:prSet/>
      <dgm:spPr/>
      <dgm:t>
        <a:bodyPr/>
        <a:lstStyle/>
        <a:p>
          <a:r>
            <a:rPr lang="en-US" dirty="0"/>
            <a:t>Assign names and labels</a:t>
          </a:r>
        </a:p>
      </dgm:t>
    </dgm:pt>
    <dgm:pt modelId="{D95DD6DE-E11C-4297-8C94-CA775D53E56F}" type="parTrans" cxnId="{399A7E5D-B08F-4E04-B357-C86A787E64B7}">
      <dgm:prSet/>
      <dgm:spPr/>
      <dgm:t>
        <a:bodyPr/>
        <a:lstStyle/>
        <a:p>
          <a:endParaRPr lang="en-US"/>
        </a:p>
      </dgm:t>
    </dgm:pt>
    <dgm:pt modelId="{B763623E-2686-4D78-8E68-F4DBD34F8D57}" type="sibTrans" cxnId="{399A7E5D-B08F-4E04-B357-C86A787E64B7}">
      <dgm:prSet/>
      <dgm:spPr/>
      <dgm:t>
        <a:bodyPr/>
        <a:lstStyle/>
        <a:p>
          <a:endParaRPr lang="en-US"/>
        </a:p>
      </dgm:t>
    </dgm:pt>
    <dgm:pt modelId="{851FB864-C898-4A41-BC46-9030285A288B}">
      <dgm:prSet/>
      <dgm:spPr/>
      <dgm:t>
        <a:bodyPr/>
        <a:lstStyle/>
        <a:p>
          <a:r>
            <a:rPr lang="en-US" dirty="0"/>
            <a:t>Declare</a:t>
          </a:r>
        </a:p>
      </dgm:t>
    </dgm:pt>
    <dgm:pt modelId="{C73CF3E3-5AFD-4711-B820-403011E00137}" type="parTrans" cxnId="{BF91DA8B-3FDC-4C75-BA88-BB5AB90BB8E9}">
      <dgm:prSet/>
      <dgm:spPr/>
      <dgm:t>
        <a:bodyPr/>
        <a:lstStyle/>
        <a:p>
          <a:endParaRPr lang="en-US"/>
        </a:p>
      </dgm:t>
    </dgm:pt>
    <dgm:pt modelId="{F249CFC1-E173-4F83-AD7F-934FCEC30785}" type="sibTrans" cxnId="{BF91DA8B-3FDC-4C75-BA88-BB5AB90BB8E9}">
      <dgm:prSet/>
      <dgm:spPr/>
      <dgm:t>
        <a:bodyPr/>
        <a:lstStyle/>
        <a:p>
          <a:endParaRPr lang="en-US"/>
        </a:p>
      </dgm:t>
    </dgm:pt>
    <dgm:pt modelId="{29115EB3-DFDC-499D-A87F-A2906C8F9722}">
      <dgm:prSet/>
      <dgm:spPr/>
      <dgm:t>
        <a:bodyPr/>
        <a:lstStyle/>
        <a:p>
          <a:r>
            <a:rPr lang="en-US"/>
            <a:t>Declare arrays to store column-specific data</a:t>
          </a:r>
        </a:p>
      </dgm:t>
    </dgm:pt>
    <dgm:pt modelId="{43760614-5FA2-4763-9ED8-4704B4F15EB0}" type="parTrans" cxnId="{54648581-5AFD-4D4F-81EA-B4BF3CD3ACF2}">
      <dgm:prSet/>
      <dgm:spPr/>
      <dgm:t>
        <a:bodyPr/>
        <a:lstStyle/>
        <a:p>
          <a:endParaRPr lang="en-US"/>
        </a:p>
      </dgm:t>
    </dgm:pt>
    <dgm:pt modelId="{41FF7CFB-627B-4CE5-9F29-997A7BBC8C0A}" type="sibTrans" cxnId="{54648581-5AFD-4D4F-81EA-B4BF3CD3ACF2}">
      <dgm:prSet/>
      <dgm:spPr/>
      <dgm:t>
        <a:bodyPr/>
        <a:lstStyle/>
        <a:p>
          <a:endParaRPr lang="en-US"/>
        </a:p>
      </dgm:t>
    </dgm:pt>
    <dgm:pt modelId="{D8ADCA9E-B2CB-4B6E-9DF3-FC06B07D5747}">
      <dgm:prSet/>
      <dgm:spPr/>
      <dgm:t>
        <a:bodyPr/>
        <a:lstStyle/>
        <a:p>
          <a:r>
            <a:rPr lang="en-US" dirty="0"/>
            <a:t>Store</a:t>
          </a:r>
        </a:p>
      </dgm:t>
    </dgm:pt>
    <dgm:pt modelId="{C1080A24-E11E-4511-BD6E-9A78F034B33B}" type="parTrans" cxnId="{B8905272-3880-4953-A48C-D47867733C09}">
      <dgm:prSet/>
      <dgm:spPr/>
      <dgm:t>
        <a:bodyPr/>
        <a:lstStyle/>
        <a:p>
          <a:endParaRPr lang="en-US"/>
        </a:p>
      </dgm:t>
    </dgm:pt>
    <dgm:pt modelId="{CDD4C557-967E-469C-86D7-25FC288B119F}" type="sibTrans" cxnId="{B8905272-3880-4953-A48C-D47867733C09}">
      <dgm:prSet/>
      <dgm:spPr/>
      <dgm:t>
        <a:bodyPr/>
        <a:lstStyle/>
        <a:p>
          <a:endParaRPr lang="en-US"/>
        </a:p>
      </dgm:t>
    </dgm:pt>
    <dgm:pt modelId="{3EE8CFD9-03A6-45B8-B431-99BFA5239D2E}">
      <dgm:prSet/>
      <dgm:spPr/>
      <dgm:t>
        <a:bodyPr/>
        <a:lstStyle/>
        <a:p>
          <a:r>
            <a:rPr lang="en-US"/>
            <a:t>Store column-specific data in arrays</a:t>
          </a:r>
        </a:p>
      </dgm:t>
    </dgm:pt>
    <dgm:pt modelId="{9FAF71B6-8D64-4E38-B0CB-5F3612C5175A}" type="parTrans" cxnId="{37EC961E-2592-4D52-8940-C41115A49A84}">
      <dgm:prSet/>
      <dgm:spPr/>
      <dgm:t>
        <a:bodyPr/>
        <a:lstStyle/>
        <a:p>
          <a:endParaRPr lang="en-US"/>
        </a:p>
      </dgm:t>
    </dgm:pt>
    <dgm:pt modelId="{1D044458-F4FC-4F5C-88C5-513CEBAE7E70}" type="sibTrans" cxnId="{37EC961E-2592-4D52-8940-C41115A49A84}">
      <dgm:prSet/>
      <dgm:spPr/>
      <dgm:t>
        <a:bodyPr/>
        <a:lstStyle/>
        <a:p>
          <a:endParaRPr lang="en-US"/>
        </a:p>
      </dgm:t>
    </dgm:pt>
    <dgm:pt modelId="{A1EC01B3-A83D-482D-A4D8-B13855A67AE2}">
      <dgm:prSet/>
      <dgm:spPr/>
      <dgm:t>
        <a:bodyPr/>
        <a:lstStyle/>
        <a:p>
          <a:r>
            <a:rPr lang="en-US" dirty="0"/>
            <a:t>Display</a:t>
          </a:r>
        </a:p>
      </dgm:t>
    </dgm:pt>
    <dgm:pt modelId="{9AA609B7-5976-453A-9E89-BFCB2940FDE7}" type="parTrans" cxnId="{66131055-AFD3-4419-AD4E-8DFB807E94F4}">
      <dgm:prSet/>
      <dgm:spPr/>
      <dgm:t>
        <a:bodyPr/>
        <a:lstStyle/>
        <a:p>
          <a:endParaRPr lang="en-US"/>
        </a:p>
      </dgm:t>
    </dgm:pt>
    <dgm:pt modelId="{39FC48A6-2984-4EAC-AC18-189321770F6F}" type="sibTrans" cxnId="{66131055-AFD3-4419-AD4E-8DFB807E94F4}">
      <dgm:prSet/>
      <dgm:spPr/>
      <dgm:t>
        <a:bodyPr/>
        <a:lstStyle/>
        <a:p>
          <a:endParaRPr lang="en-US"/>
        </a:p>
      </dgm:t>
    </dgm:pt>
    <dgm:pt modelId="{71606A07-C9E7-49B1-82FE-F5EBB5E646B1}">
      <dgm:prSet/>
      <dgm:spPr/>
      <dgm:t>
        <a:bodyPr/>
        <a:lstStyle/>
        <a:p>
          <a:r>
            <a:rPr lang="en-US" dirty="0"/>
            <a:t>Display data for ease of viewing</a:t>
          </a:r>
        </a:p>
      </dgm:t>
    </dgm:pt>
    <dgm:pt modelId="{0A250A38-FE92-4FE0-A837-85371B659EBB}" type="parTrans" cxnId="{1FB341F5-9424-4DE6-9513-98D3F2A874DE}">
      <dgm:prSet/>
      <dgm:spPr/>
      <dgm:t>
        <a:bodyPr/>
        <a:lstStyle/>
        <a:p>
          <a:endParaRPr lang="en-US"/>
        </a:p>
      </dgm:t>
    </dgm:pt>
    <dgm:pt modelId="{273E13E5-316A-4EE5-B4F6-F7728404C488}" type="sibTrans" cxnId="{1FB341F5-9424-4DE6-9513-98D3F2A874DE}">
      <dgm:prSet/>
      <dgm:spPr/>
      <dgm:t>
        <a:bodyPr/>
        <a:lstStyle/>
        <a:p>
          <a:endParaRPr lang="en-US"/>
        </a:p>
      </dgm:t>
    </dgm:pt>
    <dgm:pt modelId="{CA1EFD7A-63F6-47F3-95F1-A804311405D3}">
      <dgm:prSet/>
      <dgm:spPr/>
      <dgm:t>
        <a:bodyPr/>
        <a:lstStyle/>
        <a:p>
          <a:r>
            <a:rPr lang="en-US" dirty="0"/>
            <a:t>Write</a:t>
          </a:r>
        </a:p>
      </dgm:t>
    </dgm:pt>
    <dgm:pt modelId="{37A868FA-EF43-4123-9835-5606E63ED453}" type="parTrans" cxnId="{85CE3F64-2A55-4635-83C6-21C19F1D1AE9}">
      <dgm:prSet/>
      <dgm:spPr/>
      <dgm:t>
        <a:bodyPr/>
        <a:lstStyle/>
        <a:p>
          <a:endParaRPr lang="en-US"/>
        </a:p>
      </dgm:t>
    </dgm:pt>
    <dgm:pt modelId="{E02B4128-F772-4BCB-9C02-211162724E0C}" type="sibTrans" cxnId="{85CE3F64-2A55-4635-83C6-21C19F1D1AE9}">
      <dgm:prSet/>
      <dgm:spPr/>
      <dgm:t>
        <a:bodyPr/>
        <a:lstStyle/>
        <a:p>
          <a:endParaRPr lang="en-US"/>
        </a:p>
      </dgm:t>
    </dgm:pt>
    <dgm:pt modelId="{57502075-79D3-4791-8721-CCAC398F85DF}">
      <dgm:prSet/>
      <dgm:spPr/>
      <dgm:t>
        <a:bodyPr/>
        <a:lstStyle/>
        <a:p>
          <a:r>
            <a:rPr lang="en-US" dirty="0"/>
            <a:t>Write cleaned data to new .csv file for DAVI</a:t>
          </a:r>
        </a:p>
      </dgm:t>
    </dgm:pt>
    <dgm:pt modelId="{D769A2A6-D7DF-4408-99D9-E166CFB22989}" type="parTrans" cxnId="{0CFB06CC-3CC1-4C1D-B139-6C784DE692F3}">
      <dgm:prSet/>
      <dgm:spPr/>
      <dgm:t>
        <a:bodyPr/>
        <a:lstStyle/>
        <a:p>
          <a:endParaRPr lang="en-US"/>
        </a:p>
      </dgm:t>
    </dgm:pt>
    <dgm:pt modelId="{C0B0512D-7603-423A-BA32-7EF075838C1E}" type="sibTrans" cxnId="{0CFB06CC-3CC1-4C1D-B139-6C784DE692F3}">
      <dgm:prSet/>
      <dgm:spPr/>
      <dgm:t>
        <a:bodyPr/>
        <a:lstStyle/>
        <a:p>
          <a:endParaRPr lang="en-US"/>
        </a:p>
      </dgm:t>
    </dgm:pt>
    <dgm:pt modelId="{BA4A7366-B2D9-4FBD-BA94-D2D8153CB343}" type="pres">
      <dgm:prSet presAssocID="{90AAD594-0700-4918-99D0-A0DA9CDE4908}" presName="Name0" presStyleCnt="0">
        <dgm:presLayoutVars>
          <dgm:chMax val="11"/>
          <dgm:chPref val="11"/>
          <dgm:dir/>
          <dgm:resizeHandles/>
        </dgm:presLayoutVars>
      </dgm:prSet>
      <dgm:spPr/>
    </dgm:pt>
    <dgm:pt modelId="{72AC18E0-5A46-4D9E-9FC8-F2B42425A61D}" type="pres">
      <dgm:prSet presAssocID="{CA1EFD7A-63F6-47F3-95F1-A804311405D3}" presName="Accent6" presStyleCnt="0"/>
      <dgm:spPr/>
    </dgm:pt>
    <dgm:pt modelId="{08024E74-4095-4D8F-AA75-BAC7086A5F84}" type="pres">
      <dgm:prSet presAssocID="{CA1EFD7A-63F6-47F3-95F1-A804311405D3}" presName="Accent" presStyleLbl="node1" presStyleIdx="0" presStyleCnt="6"/>
      <dgm:spPr/>
    </dgm:pt>
    <dgm:pt modelId="{DE670C5E-1814-48C5-B04F-6EE7DB697B2E}" type="pres">
      <dgm:prSet presAssocID="{CA1EFD7A-63F6-47F3-95F1-A804311405D3}" presName="ParentBackground6" presStyleCnt="0"/>
      <dgm:spPr/>
    </dgm:pt>
    <dgm:pt modelId="{2D9DECED-9A78-4DAD-A2CF-189A1C05FD89}" type="pres">
      <dgm:prSet presAssocID="{CA1EFD7A-63F6-47F3-95F1-A804311405D3}" presName="ParentBackground" presStyleLbl="fgAcc1" presStyleIdx="0" presStyleCnt="6"/>
      <dgm:spPr/>
    </dgm:pt>
    <dgm:pt modelId="{3F3A78B0-A55F-4782-969E-34FBE6F81765}" type="pres">
      <dgm:prSet presAssocID="{CA1EFD7A-63F6-47F3-95F1-A804311405D3}" presName="Child6" presStyleLbl="revTx" presStyleIdx="0" presStyleCnt="6">
        <dgm:presLayoutVars>
          <dgm:chMax val="0"/>
          <dgm:chPref val="0"/>
          <dgm:bulletEnabled val="1"/>
        </dgm:presLayoutVars>
      </dgm:prSet>
      <dgm:spPr/>
    </dgm:pt>
    <dgm:pt modelId="{38877FCF-4C3F-4DEB-BBF2-4431430DAFC8}" type="pres">
      <dgm:prSet presAssocID="{CA1EFD7A-63F6-47F3-95F1-A804311405D3}" presName="Parent6" presStyleLbl="revTx" presStyleIdx="0" presStyleCnt="6">
        <dgm:presLayoutVars>
          <dgm:chMax val="1"/>
          <dgm:chPref val="1"/>
          <dgm:bulletEnabled val="1"/>
        </dgm:presLayoutVars>
      </dgm:prSet>
      <dgm:spPr/>
    </dgm:pt>
    <dgm:pt modelId="{E0498495-BF8F-4435-B2F4-BD417983A036}" type="pres">
      <dgm:prSet presAssocID="{A1EC01B3-A83D-482D-A4D8-B13855A67AE2}" presName="Accent5" presStyleCnt="0"/>
      <dgm:spPr/>
    </dgm:pt>
    <dgm:pt modelId="{B3BCF4DA-E2B5-48E6-8A0E-B354C47F3E4A}" type="pres">
      <dgm:prSet presAssocID="{A1EC01B3-A83D-482D-A4D8-B13855A67AE2}" presName="Accent" presStyleLbl="node1" presStyleIdx="1" presStyleCnt="6"/>
      <dgm:spPr/>
    </dgm:pt>
    <dgm:pt modelId="{FA6872F7-ACEE-4D12-BE6A-2C7C130093A6}" type="pres">
      <dgm:prSet presAssocID="{A1EC01B3-A83D-482D-A4D8-B13855A67AE2}" presName="ParentBackground5" presStyleCnt="0"/>
      <dgm:spPr/>
    </dgm:pt>
    <dgm:pt modelId="{2361F86B-6E2D-48EF-A286-7ACB70F62E14}" type="pres">
      <dgm:prSet presAssocID="{A1EC01B3-A83D-482D-A4D8-B13855A67AE2}" presName="ParentBackground" presStyleLbl="fgAcc1" presStyleIdx="1" presStyleCnt="6"/>
      <dgm:spPr/>
    </dgm:pt>
    <dgm:pt modelId="{7A48FF40-C965-4370-8309-E9A88B51A088}" type="pres">
      <dgm:prSet presAssocID="{A1EC01B3-A83D-482D-A4D8-B13855A67AE2}" presName="Child5" presStyleLbl="revTx" presStyleIdx="1" presStyleCnt="6">
        <dgm:presLayoutVars>
          <dgm:chMax val="0"/>
          <dgm:chPref val="0"/>
          <dgm:bulletEnabled val="1"/>
        </dgm:presLayoutVars>
      </dgm:prSet>
      <dgm:spPr/>
    </dgm:pt>
    <dgm:pt modelId="{B49EB576-2369-49AD-9B62-4EACC25825C1}" type="pres">
      <dgm:prSet presAssocID="{A1EC01B3-A83D-482D-A4D8-B13855A67AE2}" presName="Parent5" presStyleLbl="revTx" presStyleIdx="1" presStyleCnt="6">
        <dgm:presLayoutVars>
          <dgm:chMax val="1"/>
          <dgm:chPref val="1"/>
          <dgm:bulletEnabled val="1"/>
        </dgm:presLayoutVars>
      </dgm:prSet>
      <dgm:spPr/>
    </dgm:pt>
    <dgm:pt modelId="{B0B7E016-1778-4EBC-BEE2-1B51303A76A5}" type="pres">
      <dgm:prSet presAssocID="{D8ADCA9E-B2CB-4B6E-9DF3-FC06B07D5747}" presName="Accent4" presStyleCnt="0"/>
      <dgm:spPr/>
    </dgm:pt>
    <dgm:pt modelId="{E960B7ED-17FA-4DBE-896A-E980FD2677AD}" type="pres">
      <dgm:prSet presAssocID="{D8ADCA9E-B2CB-4B6E-9DF3-FC06B07D5747}" presName="Accent" presStyleLbl="node1" presStyleIdx="2" presStyleCnt="6"/>
      <dgm:spPr/>
    </dgm:pt>
    <dgm:pt modelId="{1209DDAC-926A-4C3E-9260-78E7665187E5}" type="pres">
      <dgm:prSet presAssocID="{D8ADCA9E-B2CB-4B6E-9DF3-FC06B07D5747}" presName="ParentBackground4" presStyleCnt="0"/>
      <dgm:spPr/>
    </dgm:pt>
    <dgm:pt modelId="{97CA367D-3B2D-4330-AF32-22115D1D74DD}" type="pres">
      <dgm:prSet presAssocID="{D8ADCA9E-B2CB-4B6E-9DF3-FC06B07D5747}" presName="ParentBackground" presStyleLbl="fgAcc1" presStyleIdx="2" presStyleCnt="6"/>
      <dgm:spPr/>
    </dgm:pt>
    <dgm:pt modelId="{E74AC504-FEAE-428B-86D4-FBC05CF6313E}" type="pres">
      <dgm:prSet presAssocID="{D8ADCA9E-B2CB-4B6E-9DF3-FC06B07D5747}" presName="Child4" presStyleLbl="revTx" presStyleIdx="2" presStyleCnt="6">
        <dgm:presLayoutVars>
          <dgm:chMax val="0"/>
          <dgm:chPref val="0"/>
          <dgm:bulletEnabled val="1"/>
        </dgm:presLayoutVars>
      </dgm:prSet>
      <dgm:spPr/>
    </dgm:pt>
    <dgm:pt modelId="{126E39F2-51BF-4E48-A249-704AECC0B7DC}" type="pres">
      <dgm:prSet presAssocID="{D8ADCA9E-B2CB-4B6E-9DF3-FC06B07D5747}" presName="Parent4" presStyleLbl="revTx" presStyleIdx="2" presStyleCnt="6">
        <dgm:presLayoutVars>
          <dgm:chMax val="1"/>
          <dgm:chPref val="1"/>
          <dgm:bulletEnabled val="1"/>
        </dgm:presLayoutVars>
      </dgm:prSet>
      <dgm:spPr/>
    </dgm:pt>
    <dgm:pt modelId="{5DABC5CA-89B0-4C55-999B-889891C5DA6F}" type="pres">
      <dgm:prSet presAssocID="{851FB864-C898-4A41-BC46-9030285A288B}" presName="Accent3" presStyleCnt="0"/>
      <dgm:spPr/>
    </dgm:pt>
    <dgm:pt modelId="{91DBD142-EAA6-42FB-908B-1EBA5154AFEA}" type="pres">
      <dgm:prSet presAssocID="{851FB864-C898-4A41-BC46-9030285A288B}" presName="Accent" presStyleLbl="node1" presStyleIdx="3" presStyleCnt="6"/>
      <dgm:spPr/>
    </dgm:pt>
    <dgm:pt modelId="{AE2366DB-6436-447F-97B9-2782CC4F6830}" type="pres">
      <dgm:prSet presAssocID="{851FB864-C898-4A41-BC46-9030285A288B}" presName="ParentBackground3" presStyleCnt="0"/>
      <dgm:spPr/>
    </dgm:pt>
    <dgm:pt modelId="{2BBB3BB7-1839-4EAD-A544-B826812A129B}" type="pres">
      <dgm:prSet presAssocID="{851FB864-C898-4A41-BC46-9030285A288B}" presName="ParentBackground" presStyleLbl="fgAcc1" presStyleIdx="3" presStyleCnt="6"/>
      <dgm:spPr/>
    </dgm:pt>
    <dgm:pt modelId="{5C840140-214C-406B-A07E-80B9DA2B9703}" type="pres">
      <dgm:prSet presAssocID="{851FB864-C898-4A41-BC46-9030285A288B}" presName="Child3" presStyleLbl="revTx" presStyleIdx="3" presStyleCnt="6">
        <dgm:presLayoutVars>
          <dgm:chMax val="0"/>
          <dgm:chPref val="0"/>
          <dgm:bulletEnabled val="1"/>
        </dgm:presLayoutVars>
      </dgm:prSet>
      <dgm:spPr/>
    </dgm:pt>
    <dgm:pt modelId="{31118400-30E3-4C5C-BDF6-861202E78E5F}" type="pres">
      <dgm:prSet presAssocID="{851FB864-C898-4A41-BC46-9030285A288B}" presName="Parent3" presStyleLbl="revTx" presStyleIdx="3" presStyleCnt="6">
        <dgm:presLayoutVars>
          <dgm:chMax val="1"/>
          <dgm:chPref val="1"/>
          <dgm:bulletEnabled val="1"/>
        </dgm:presLayoutVars>
      </dgm:prSet>
      <dgm:spPr/>
    </dgm:pt>
    <dgm:pt modelId="{FA628C72-FC59-4EA5-9DFB-58BA0F92E1EA}" type="pres">
      <dgm:prSet presAssocID="{9CE3920D-1574-4E32-9C79-E3AB3B777EDC}" presName="Accent2" presStyleCnt="0"/>
      <dgm:spPr/>
    </dgm:pt>
    <dgm:pt modelId="{0CA6544C-A5FA-400B-A965-5A8BAD672769}" type="pres">
      <dgm:prSet presAssocID="{9CE3920D-1574-4E32-9C79-E3AB3B777EDC}" presName="Accent" presStyleLbl="node1" presStyleIdx="4" presStyleCnt="6"/>
      <dgm:spPr/>
    </dgm:pt>
    <dgm:pt modelId="{14B12D8C-3305-4CAB-91DB-18CF17EBEE44}" type="pres">
      <dgm:prSet presAssocID="{9CE3920D-1574-4E32-9C79-E3AB3B777EDC}" presName="ParentBackground2" presStyleCnt="0"/>
      <dgm:spPr/>
    </dgm:pt>
    <dgm:pt modelId="{D0FA28EE-4155-43D4-97C3-25777389DEB5}" type="pres">
      <dgm:prSet presAssocID="{9CE3920D-1574-4E32-9C79-E3AB3B777EDC}" presName="ParentBackground" presStyleLbl="fgAcc1" presStyleIdx="4" presStyleCnt="6"/>
      <dgm:spPr/>
    </dgm:pt>
    <dgm:pt modelId="{73CD4DD6-4D65-4C76-AD2C-F5DF0914C041}" type="pres">
      <dgm:prSet presAssocID="{9CE3920D-1574-4E32-9C79-E3AB3B777EDC}" presName="Child2" presStyleLbl="revTx" presStyleIdx="4" presStyleCnt="6">
        <dgm:presLayoutVars>
          <dgm:chMax val="0"/>
          <dgm:chPref val="0"/>
          <dgm:bulletEnabled val="1"/>
        </dgm:presLayoutVars>
      </dgm:prSet>
      <dgm:spPr/>
    </dgm:pt>
    <dgm:pt modelId="{3A0A44C0-A170-4F42-8CE9-96DCE8E9298F}" type="pres">
      <dgm:prSet presAssocID="{9CE3920D-1574-4E32-9C79-E3AB3B777EDC}" presName="Parent2" presStyleLbl="revTx" presStyleIdx="4" presStyleCnt="6">
        <dgm:presLayoutVars>
          <dgm:chMax val="1"/>
          <dgm:chPref val="1"/>
          <dgm:bulletEnabled val="1"/>
        </dgm:presLayoutVars>
      </dgm:prSet>
      <dgm:spPr/>
    </dgm:pt>
    <dgm:pt modelId="{D99B90C9-E229-41E0-8E45-06644308F251}" type="pres">
      <dgm:prSet presAssocID="{30536D1F-BD92-48F0-B5A2-F7D8F2FA49EB}" presName="Accent1" presStyleCnt="0"/>
      <dgm:spPr/>
    </dgm:pt>
    <dgm:pt modelId="{8BD5370A-23C0-4AA3-B1CD-6CCFBC32DE80}" type="pres">
      <dgm:prSet presAssocID="{30536D1F-BD92-48F0-B5A2-F7D8F2FA49EB}" presName="Accent" presStyleLbl="node1" presStyleIdx="5" presStyleCnt="6"/>
      <dgm:spPr/>
    </dgm:pt>
    <dgm:pt modelId="{8FC59F1A-24A7-4A3B-9822-F3D551C686F9}" type="pres">
      <dgm:prSet presAssocID="{30536D1F-BD92-48F0-B5A2-F7D8F2FA49EB}" presName="ParentBackground1" presStyleCnt="0"/>
      <dgm:spPr/>
    </dgm:pt>
    <dgm:pt modelId="{D18D0035-B6C2-44E1-9147-985505EFED81}" type="pres">
      <dgm:prSet presAssocID="{30536D1F-BD92-48F0-B5A2-F7D8F2FA49EB}" presName="ParentBackground" presStyleLbl="fgAcc1" presStyleIdx="5" presStyleCnt="6"/>
      <dgm:spPr/>
    </dgm:pt>
    <dgm:pt modelId="{5ABFDCD7-204A-4C0E-88A1-A9B9D959F6AE}" type="pres">
      <dgm:prSet presAssocID="{30536D1F-BD92-48F0-B5A2-F7D8F2FA49EB}" presName="Child1" presStyleLbl="revTx" presStyleIdx="5" presStyleCnt="6">
        <dgm:presLayoutVars>
          <dgm:chMax val="0"/>
          <dgm:chPref val="0"/>
          <dgm:bulletEnabled val="1"/>
        </dgm:presLayoutVars>
      </dgm:prSet>
      <dgm:spPr/>
    </dgm:pt>
    <dgm:pt modelId="{772B1177-D41C-4BE0-973A-07388EBDD285}" type="pres">
      <dgm:prSet presAssocID="{30536D1F-BD92-48F0-B5A2-F7D8F2FA49EB}" presName="Parent1" presStyleLbl="revTx" presStyleIdx="5" presStyleCnt="6">
        <dgm:presLayoutVars>
          <dgm:chMax val="1"/>
          <dgm:chPref val="1"/>
          <dgm:bulletEnabled val="1"/>
        </dgm:presLayoutVars>
      </dgm:prSet>
      <dgm:spPr/>
    </dgm:pt>
  </dgm:ptLst>
  <dgm:cxnLst>
    <dgm:cxn modelId="{DD5CB303-D4E3-4D9E-ADAE-6215B733CA38}" type="presOf" srcId="{71606A07-C9E7-49B1-82FE-F5EBB5E646B1}" destId="{7A48FF40-C965-4370-8309-E9A88B51A088}" srcOrd="0" destOrd="0" presId="urn:microsoft.com/office/officeart/2011/layout/CircleProcess"/>
    <dgm:cxn modelId="{7B17E20D-CA3A-451D-AD73-865FB5469807}" type="presOf" srcId="{9CE3920D-1574-4E32-9C79-E3AB3B777EDC}" destId="{D0FA28EE-4155-43D4-97C3-25777389DEB5}" srcOrd="0" destOrd="0" presId="urn:microsoft.com/office/officeart/2011/layout/CircleProcess"/>
    <dgm:cxn modelId="{37EC961E-2592-4D52-8940-C41115A49A84}" srcId="{D8ADCA9E-B2CB-4B6E-9DF3-FC06B07D5747}" destId="{3EE8CFD9-03A6-45B8-B431-99BFA5239D2E}" srcOrd="0" destOrd="0" parTransId="{9FAF71B6-8D64-4E38-B0CB-5F3612C5175A}" sibTransId="{1D044458-F4FC-4F5C-88C5-513CEBAE7E70}"/>
    <dgm:cxn modelId="{06F3F221-DFD6-49A2-A7A9-21F12CF4903C}" type="presOf" srcId="{3EE8CFD9-03A6-45B8-B431-99BFA5239D2E}" destId="{E74AC504-FEAE-428B-86D4-FBC05CF6313E}" srcOrd="0" destOrd="0" presId="urn:microsoft.com/office/officeart/2011/layout/CircleProcess"/>
    <dgm:cxn modelId="{7EEC9C22-5B31-468C-ACAC-4F809A2DABFC}" srcId="{90AAD594-0700-4918-99D0-A0DA9CDE4908}" destId="{30536D1F-BD92-48F0-B5A2-F7D8F2FA49EB}" srcOrd="0" destOrd="0" parTransId="{91725701-A6BB-4CAE-8A02-F0BF49967D5E}" sibTransId="{08FF5207-1D71-4AC1-B302-68B5236694A2}"/>
    <dgm:cxn modelId="{110B632F-8400-4ABA-B94C-031F35EEBA0C}" type="presOf" srcId="{BCB40727-B203-415E-A58E-5077A5EF24F6}" destId="{73CD4DD6-4D65-4C76-AD2C-F5DF0914C041}" srcOrd="0" destOrd="0" presId="urn:microsoft.com/office/officeart/2011/layout/CircleProcess"/>
    <dgm:cxn modelId="{33808137-7FB3-45B4-9035-45C89E7FCE26}" type="presOf" srcId="{CA1EFD7A-63F6-47F3-95F1-A804311405D3}" destId="{38877FCF-4C3F-4DEB-BBF2-4431430DAFC8}" srcOrd="1" destOrd="0" presId="urn:microsoft.com/office/officeart/2011/layout/CircleProcess"/>
    <dgm:cxn modelId="{399A7E5D-B08F-4E04-B357-C86A787E64B7}" srcId="{9CE3920D-1574-4E32-9C79-E3AB3B777EDC}" destId="{BCB40727-B203-415E-A58E-5077A5EF24F6}" srcOrd="0" destOrd="0" parTransId="{D95DD6DE-E11C-4297-8C94-CA775D53E56F}" sibTransId="{B763623E-2686-4D78-8E68-F4DBD34F8D57}"/>
    <dgm:cxn modelId="{1BAFE642-8571-4E26-9898-B1B19C322445}" type="presOf" srcId="{30536D1F-BD92-48F0-B5A2-F7D8F2FA49EB}" destId="{772B1177-D41C-4BE0-973A-07388EBDD285}" srcOrd="1" destOrd="0" presId="urn:microsoft.com/office/officeart/2011/layout/CircleProcess"/>
    <dgm:cxn modelId="{85CE3F64-2A55-4635-83C6-21C19F1D1AE9}" srcId="{90AAD594-0700-4918-99D0-A0DA9CDE4908}" destId="{CA1EFD7A-63F6-47F3-95F1-A804311405D3}" srcOrd="5" destOrd="0" parTransId="{37A868FA-EF43-4123-9835-5606E63ED453}" sibTransId="{E02B4128-F772-4BCB-9C02-211162724E0C}"/>
    <dgm:cxn modelId="{F65DD944-FDC3-44BB-9C26-5BB10795706E}" type="presOf" srcId="{36004A4D-F4FE-4839-927C-5471F784E15F}" destId="{5ABFDCD7-204A-4C0E-88A1-A9B9D959F6AE}" srcOrd="0" destOrd="0" presId="urn:microsoft.com/office/officeart/2011/layout/CircleProcess"/>
    <dgm:cxn modelId="{76602045-E3BC-44F3-A7AB-A1DA81B00628}" type="presOf" srcId="{CA1EFD7A-63F6-47F3-95F1-A804311405D3}" destId="{2D9DECED-9A78-4DAD-A2CF-189A1C05FD89}" srcOrd="0" destOrd="0" presId="urn:microsoft.com/office/officeart/2011/layout/CircleProcess"/>
    <dgm:cxn modelId="{8F8FDB45-5432-4DBE-BA70-44F7EA7C033C}" type="presOf" srcId="{D8ADCA9E-B2CB-4B6E-9DF3-FC06B07D5747}" destId="{97CA367D-3B2D-4330-AF32-22115D1D74DD}" srcOrd="0" destOrd="0" presId="urn:microsoft.com/office/officeart/2011/layout/CircleProcess"/>
    <dgm:cxn modelId="{47A7DA6C-3BD1-4B7B-AC9D-3B96E6A8EE8F}" type="presOf" srcId="{851FB864-C898-4A41-BC46-9030285A288B}" destId="{2BBB3BB7-1839-4EAD-A544-B826812A129B}" srcOrd="0" destOrd="0" presId="urn:microsoft.com/office/officeart/2011/layout/CircleProcess"/>
    <dgm:cxn modelId="{B8905272-3880-4953-A48C-D47867733C09}" srcId="{90AAD594-0700-4918-99D0-A0DA9CDE4908}" destId="{D8ADCA9E-B2CB-4B6E-9DF3-FC06B07D5747}" srcOrd="3" destOrd="0" parTransId="{C1080A24-E11E-4511-BD6E-9A78F034B33B}" sibTransId="{CDD4C557-967E-469C-86D7-25FC288B119F}"/>
    <dgm:cxn modelId="{66131055-AFD3-4419-AD4E-8DFB807E94F4}" srcId="{90AAD594-0700-4918-99D0-A0DA9CDE4908}" destId="{A1EC01B3-A83D-482D-A4D8-B13855A67AE2}" srcOrd="4" destOrd="0" parTransId="{9AA609B7-5976-453A-9E89-BFCB2940FDE7}" sibTransId="{39FC48A6-2984-4EAC-AC18-189321770F6F}"/>
    <dgm:cxn modelId="{504B3881-159C-4C62-AFD9-39350097EC5B}" type="presOf" srcId="{A1EC01B3-A83D-482D-A4D8-B13855A67AE2}" destId="{B49EB576-2369-49AD-9B62-4EACC25825C1}" srcOrd="1" destOrd="0" presId="urn:microsoft.com/office/officeart/2011/layout/CircleProcess"/>
    <dgm:cxn modelId="{54648581-5AFD-4D4F-81EA-B4BF3CD3ACF2}" srcId="{851FB864-C898-4A41-BC46-9030285A288B}" destId="{29115EB3-DFDC-499D-A87F-A2906C8F9722}" srcOrd="0" destOrd="0" parTransId="{43760614-5FA2-4763-9ED8-4704B4F15EB0}" sibTransId="{41FF7CFB-627B-4CE5-9F29-997A7BBC8C0A}"/>
    <dgm:cxn modelId="{45FA5A84-9A8D-4E92-88B7-A1F4F6C59CEA}" type="presOf" srcId="{D8ADCA9E-B2CB-4B6E-9DF3-FC06B07D5747}" destId="{126E39F2-51BF-4E48-A249-704AECC0B7DC}" srcOrd="1" destOrd="0" presId="urn:microsoft.com/office/officeart/2011/layout/CircleProcess"/>
    <dgm:cxn modelId="{BF91DA8B-3FDC-4C75-BA88-BB5AB90BB8E9}" srcId="{90AAD594-0700-4918-99D0-A0DA9CDE4908}" destId="{851FB864-C898-4A41-BC46-9030285A288B}" srcOrd="2" destOrd="0" parTransId="{C73CF3E3-5AFD-4711-B820-403011E00137}" sibTransId="{F249CFC1-E173-4F83-AD7F-934FCEC30785}"/>
    <dgm:cxn modelId="{9CFFFD90-6FAE-4B37-BF96-687C372CBC67}" type="presOf" srcId="{30536D1F-BD92-48F0-B5A2-F7D8F2FA49EB}" destId="{D18D0035-B6C2-44E1-9147-985505EFED81}" srcOrd="0" destOrd="0" presId="urn:microsoft.com/office/officeart/2011/layout/CircleProcess"/>
    <dgm:cxn modelId="{C24CB59D-FF56-4FD4-8BB6-BA5CA085AF07}" type="presOf" srcId="{57502075-79D3-4791-8721-CCAC398F85DF}" destId="{3F3A78B0-A55F-4782-969E-34FBE6F81765}" srcOrd="0" destOrd="0" presId="urn:microsoft.com/office/officeart/2011/layout/CircleProcess"/>
    <dgm:cxn modelId="{7711AFA3-CE5D-42BF-B18B-B7C1E5DFB91E}" type="presOf" srcId="{90AAD594-0700-4918-99D0-A0DA9CDE4908}" destId="{BA4A7366-B2D9-4FBD-BA94-D2D8153CB343}" srcOrd="0" destOrd="0" presId="urn:microsoft.com/office/officeart/2011/layout/CircleProcess"/>
    <dgm:cxn modelId="{272137AF-7497-4E21-9B17-A41CF90F8961}" srcId="{90AAD594-0700-4918-99D0-A0DA9CDE4908}" destId="{9CE3920D-1574-4E32-9C79-E3AB3B777EDC}" srcOrd="1" destOrd="0" parTransId="{C65AE8DE-09AC-4EEA-AB46-40AA757D8FD7}" sibTransId="{6A481DFA-E1AE-4535-A39A-1B7442C971CA}"/>
    <dgm:cxn modelId="{EB2A43AF-0947-4D1F-AADF-2B68CB8A19D4}" type="presOf" srcId="{29115EB3-DFDC-499D-A87F-A2906C8F9722}" destId="{5C840140-214C-406B-A07E-80B9DA2B9703}" srcOrd="0" destOrd="0" presId="urn:microsoft.com/office/officeart/2011/layout/CircleProcess"/>
    <dgm:cxn modelId="{8FDA8ABF-6B71-4439-A3C0-C80F3237536C}" type="presOf" srcId="{851FB864-C898-4A41-BC46-9030285A288B}" destId="{31118400-30E3-4C5C-BDF6-861202E78E5F}" srcOrd="1" destOrd="0" presId="urn:microsoft.com/office/officeart/2011/layout/CircleProcess"/>
    <dgm:cxn modelId="{0CFB06CC-3CC1-4C1D-B139-6C784DE692F3}" srcId="{CA1EFD7A-63F6-47F3-95F1-A804311405D3}" destId="{57502075-79D3-4791-8721-CCAC398F85DF}" srcOrd="0" destOrd="0" parTransId="{D769A2A6-D7DF-4408-99D9-E166CFB22989}" sibTransId="{C0B0512D-7603-423A-BA32-7EF075838C1E}"/>
    <dgm:cxn modelId="{08231CD9-F6AB-4B73-9150-DC6BC07D2F15}" type="presOf" srcId="{9CE3920D-1574-4E32-9C79-E3AB3B777EDC}" destId="{3A0A44C0-A170-4F42-8CE9-96DCE8E9298F}" srcOrd="1" destOrd="0" presId="urn:microsoft.com/office/officeart/2011/layout/CircleProcess"/>
    <dgm:cxn modelId="{C6B295DA-59AF-4F48-A335-14E429EF1DF6}" type="presOf" srcId="{A1EC01B3-A83D-482D-A4D8-B13855A67AE2}" destId="{2361F86B-6E2D-48EF-A286-7ACB70F62E14}" srcOrd="0" destOrd="0" presId="urn:microsoft.com/office/officeart/2011/layout/CircleProcess"/>
    <dgm:cxn modelId="{6D8D4EE1-BB71-472D-BE92-61E21568ADFE}" srcId="{30536D1F-BD92-48F0-B5A2-F7D8F2FA49EB}" destId="{36004A4D-F4FE-4839-927C-5471F784E15F}" srcOrd="0" destOrd="0" parTransId="{0ADC334C-2FB5-47AD-8051-88810237409F}" sibTransId="{73DEF073-0E7F-4317-9A6C-D2731834DA2E}"/>
    <dgm:cxn modelId="{1FB341F5-9424-4DE6-9513-98D3F2A874DE}" srcId="{A1EC01B3-A83D-482D-A4D8-B13855A67AE2}" destId="{71606A07-C9E7-49B1-82FE-F5EBB5E646B1}" srcOrd="0" destOrd="0" parTransId="{0A250A38-FE92-4FE0-A837-85371B659EBB}" sibTransId="{273E13E5-316A-4EE5-B4F6-F7728404C488}"/>
    <dgm:cxn modelId="{BA740304-66FA-4B71-98C7-10901743EDD6}" type="presParOf" srcId="{BA4A7366-B2D9-4FBD-BA94-D2D8153CB343}" destId="{72AC18E0-5A46-4D9E-9FC8-F2B42425A61D}" srcOrd="0" destOrd="0" presId="urn:microsoft.com/office/officeart/2011/layout/CircleProcess"/>
    <dgm:cxn modelId="{45DF1370-C2F2-4E7C-AE62-77925DED782C}" type="presParOf" srcId="{72AC18E0-5A46-4D9E-9FC8-F2B42425A61D}" destId="{08024E74-4095-4D8F-AA75-BAC7086A5F84}" srcOrd="0" destOrd="0" presId="urn:microsoft.com/office/officeart/2011/layout/CircleProcess"/>
    <dgm:cxn modelId="{A7E4B539-AD67-4164-9840-2A06F286CEA5}" type="presParOf" srcId="{BA4A7366-B2D9-4FBD-BA94-D2D8153CB343}" destId="{DE670C5E-1814-48C5-B04F-6EE7DB697B2E}" srcOrd="1" destOrd="0" presId="urn:microsoft.com/office/officeart/2011/layout/CircleProcess"/>
    <dgm:cxn modelId="{C6F57511-8106-4106-A55C-EEBAE9D55FD3}" type="presParOf" srcId="{DE670C5E-1814-48C5-B04F-6EE7DB697B2E}" destId="{2D9DECED-9A78-4DAD-A2CF-189A1C05FD89}" srcOrd="0" destOrd="0" presId="urn:microsoft.com/office/officeart/2011/layout/CircleProcess"/>
    <dgm:cxn modelId="{EECC6787-7771-4D1C-BBD6-C06A73DF6026}" type="presParOf" srcId="{BA4A7366-B2D9-4FBD-BA94-D2D8153CB343}" destId="{3F3A78B0-A55F-4782-969E-34FBE6F81765}" srcOrd="2" destOrd="0" presId="urn:microsoft.com/office/officeart/2011/layout/CircleProcess"/>
    <dgm:cxn modelId="{ECB8AAE0-3F23-40B0-84A8-58832D9D9A9E}" type="presParOf" srcId="{BA4A7366-B2D9-4FBD-BA94-D2D8153CB343}" destId="{38877FCF-4C3F-4DEB-BBF2-4431430DAFC8}" srcOrd="3" destOrd="0" presId="urn:microsoft.com/office/officeart/2011/layout/CircleProcess"/>
    <dgm:cxn modelId="{1821A1DC-F67E-47AA-8F94-5A2E97947129}" type="presParOf" srcId="{BA4A7366-B2D9-4FBD-BA94-D2D8153CB343}" destId="{E0498495-BF8F-4435-B2F4-BD417983A036}" srcOrd="4" destOrd="0" presId="urn:microsoft.com/office/officeart/2011/layout/CircleProcess"/>
    <dgm:cxn modelId="{19305729-2F0F-4991-93D8-AA1DD46B15B2}" type="presParOf" srcId="{E0498495-BF8F-4435-B2F4-BD417983A036}" destId="{B3BCF4DA-E2B5-48E6-8A0E-B354C47F3E4A}" srcOrd="0" destOrd="0" presId="urn:microsoft.com/office/officeart/2011/layout/CircleProcess"/>
    <dgm:cxn modelId="{DD68D8FC-A900-4E19-9004-6770FA3077C3}" type="presParOf" srcId="{BA4A7366-B2D9-4FBD-BA94-D2D8153CB343}" destId="{FA6872F7-ACEE-4D12-BE6A-2C7C130093A6}" srcOrd="5" destOrd="0" presId="urn:microsoft.com/office/officeart/2011/layout/CircleProcess"/>
    <dgm:cxn modelId="{037AFB4E-4619-4CA7-9E4F-CEC8A3124197}" type="presParOf" srcId="{FA6872F7-ACEE-4D12-BE6A-2C7C130093A6}" destId="{2361F86B-6E2D-48EF-A286-7ACB70F62E14}" srcOrd="0" destOrd="0" presId="urn:microsoft.com/office/officeart/2011/layout/CircleProcess"/>
    <dgm:cxn modelId="{5C53F386-C2DB-4176-9AB2-2965ACF978D4}" type="presParOf" srcId="{BA4A7366-B2D9-4FBD-BA94-D2D8153CB343}" destId="{7A48FF40-C965-4370-8309-E9A88B51A088}" srcOrd="6" destOrd="0" presId="urn:microsoft.com/office/officeart/2011/layout/CircleProcess"/>
    <dgm:cxn modelId="{27E97664-F547-4ED3-AB9D-BF780843DA0E}" type="presParOf" srcId="{BA4A7366-B2D9-4FBD-BA94-D2D8153CB343}" destId="{B49EB576-2369-49AD-9B62-4EACC25825C1}" srcOrd="7" destOrd="0" presId="urn:microsoft.com/office/officeart/2011/layout/CircleProcess"/>
    <dgm:cxn modelId="{4BDEBCD8-CFE6-4B70-88BF-AD9B7F905C5B}" type="presParOf" srcId="{BA4A7366-B2D9-4FBD-BA94-D2D8153CB343}" destId="{B0B7E016-1778-4EBC-BEE2-1B51303A76A5}" srcOrd="8" destOrd="0" presId="urn:microsoft.com/office/officeart/2011/layout/CircleProcess"/>
    <dgm:cxn modelId="{C871F6B1-9823-4723-A7B8-F060DC5C840E}" type="presParOf" srcId="{B0B7E016-1778-4EBC-BEE2-1B51303A76A5}" destId="{E960B7ED-17FA-4DBE-896A-E980FD2677AD}" srcOrd="0" destOrd="0" presId="urn:microsoft.com/office/officeart/2011/layout/CircleProcess"/>
    <dgm:cxn modelId="{7685D2EC-243F-4F28-8C43-F206FA91C3E2}" type="presParOf" srcId="{BA4A7366-B2D9-4FBD-BA94-D2D8153CB343}" destId="{1209DDAC-926A-4C3E-9260-78E7665187E5}" srcOrd="9" destOrd="0" presId="urn:microsoft.com/office/officeart/2011/layout/CircleProcess"/>
    <dgm:cxn modelId="{2BCF9C0D-9E5E-43E7-B12F-29E50EA7B093}" type="presParOf" srcId="{1209DDAC-926A-4C3E-9260-78E7665187E5}" destId="{97CA367D-3B2D-4330-AF32-22115D1D74DD}" srcOrd="0" destOrd="0" presId="urn:microsoft.com/office/officeart/2011/layout/CircleProcess"/>
    <dgm:cxn modelId="{A5910021-6B9E-49D7-B13F-4512D3442502}" type="presParOf" srcId="{BA4A7366-B2D9-4FBD-BA94-D2D8153CB343}" destId="{E74AC504-FEAE-428B-86D4-FBC05CF6313E}" srcOrd="10" destOrd="0" presId="urn:microsoft.com/office/officeart/2011/layout/CircleProcess"/>
    <dgm:cxn modelId="{88C6EB65-70F0-45AC-9B48-9EE196AF916B}" type="presParOf" srcId="{BA4A7366-B2D9-4FBD-BA94-D2D8153CB343}" destId="{126E39F2-51BF-4E48-A249-704AECC0B7DC}" srcOrd="11" destOrd="0" presId="urn:microsoft.com/office/officeart/2011/layout/CircleProcess"/>
    <dgm:cxn modelId="{0D6104FA-400A-4D00-A8FB-E816510EC8BE}" type="presParOf" srcId="{BA4A7366-B2D9-4FBD-BA94-D2D8153CB343}" destId="{5DABC5CA-89B0-4C55-999B-889891C5DA6F}" srcOrd="12" destOrd="0" presId="urn:microsoft.com/office/officeart/2011/layout/CircleProcess"/>
    <dgm:cxn modelId="{74FAF8A1-10D1-4BFA-A35F-C01A50B11DCA}" type="presParOf" srcId="{5DABC5CA-89B0-4C55-999B-889891C5DA6F}" destId="{91DBD142-EAA6-42FB-908B-1EBA5154AFEA}" srcOrd="0" destOrd="0" presId="urn:microsoft.com/office/officeart/2011/layout/CircleProcess"/>
    <dgm:cxn modelId="{8C4198DA-4D66-4458-9217-0A7568EA304E}" type="presParOf" srcId="{BA4A7366-B2D9-4FBD-BA94-D2D8153CB343}" destId="{AE2366DB-6436-447F-97B9-2782CC4F6830}" srcOrd="13" destOrd="0" presId="urn:microsoft.com/office/officeart/2011/layout/CircleProcess"/>
    <dgm:cxn modelId="{8D61527A-3B38-4834-A930-30BA362C8EE1}" type="presParOf" srcId="{AE2366DB-6436-447F-97B9-2782CC4F6830}" destId="{2BBB3BB7-1839-4EAD-A544-B826812A129B}" srcOrd="0" destOrd="0" presId="urn:microsoft.com/office/officeart/2011/layout/CircleProcess"/>
    <dgm:cxn modelId="{AF9F7075-612A-44FF-B4D5-A40A33274D40}" type="presParOf" srcId="{BA4A7366-B2D9-4FBD-BA94-D2D8153CB343}" destId="{5C840140-214C-406B-A07E-80B9DA2B9703}" srcOrd="14" destOrd="0" presId="urn:microsoft.com/office/officeart/2011/layout/CircleProcess"/>
    <dgm:cxn modelId="{C0A7806E-56B0-4A56-98E4-395E310F49BD}" type="presParOf" srcId="{BA4A7366-B2D9-4FBD-BA94-D2D8153CB343}" destId="{31118400-30E3-4C5C-BDF6-861202E78E5F}" srcOrd="15" destOrd="0" presId="urn:microsoft.com/office/officeart/2011/layout/CircleProcess"/>
    <dgm:cxn modelId="{9DCA514B-AFEF-48C9-B069-FBC49A87D575}" type="presParOf" srcId="{BA4A7366-B2D9-4FBD-BA94-D2D8153CB343}" destId="{FA628C72-FC59-4EA5-9DFB-58BA0F92E1EA}" srcOrd="16" destOrd="0" presId="urn:microsoft.com/office/officeart/2011/layout/CircleProcess"/>
    <dgm:cxn modelId="{5C3C4A22-370C-4BF0-B27C-F4F5FA32CA54}" type="presParOf" srcId="{FA628C72-FC59-4EA5-9DFB-58BA0F92E1EA}" destId="{0CA6544C-A5FA-400B-A965-5A8BAD672769}" srcOrd="0" destOrd="0" presId="urn:microsoft.com/office/officeart/2011/layout/CircleProcess"/>
    <dgm:cxn modelId="{D42ED6FE-B235-41F8-AC9B-CC12F8B28305}" type="presParOf" srcId="{BA4A7366-B2D9-4FBD-BA94-D2D8153CB343}" destId="{14B12D8C-3305-4CAB-91DB-18CF17EBEE44}" srcOrd="17" destOrd="0" presId="urn:microsoft.com/office/officeart/2011/layout/CircleProcess"/>
    <dgm:cxn modelId="{29C83A8E-63EB-401B-AEAE-D598B29D3C27}" type="presParOf" srcId="{14B12D8C-3305-4CAB-91DB-18CF17EBEE44}" destId="{D0FA28EE-4155-43D4-97C3-25777389DEB5}" srcOrd="0" destOrd="0" presId="urn:microsoft.com/office/officeart/2011/layout/CircleProcess"/>
    <dgm:cxn modelId="{3B13088F-4B35-499F-9501-72F9E56B672B}" type="presParOf" srcId="{BA4A7366-B2D9-4FBD-BA94-D2D8153CB343}" destId="{73CD4DD6-4D65-4C76-AD2C-F5DF0914C041}" srcOrd="18" destOrd="0" presId="urn:microsoft.com/office/officeart/2011/layout/CircleProcess"/>
    <dgm:cxn modelId="{E8D992DB-6906-47C4-AFE2-9FBFAC314812}" type="presParOf" srcId="{BA4A7366-B2D9-4FBD-BA94-D2D8153CB343}" destId="{3A0A44C0-A170-4F42-8CE9-96DCE8E9298F}" srcOrd="19" destOrd="0" presId="urn:microsoft.com/office/officeart/2011/layout/CircleProcess"/>
    <dgm:cxn modelId="{C451070E-DDA4-4E99-99F4-24C0F22A8B73}" type="presParOf" srcId="{BA4A7366-B2D9-4FBD-BA94-D2D8153CB343}" destId="{D99B90C9-E229-41E0-8E45-06644308F251}" srcOrd="20" destOrd="0" presId="urn:microsoft.com/office/officeart/2011/layout/CircleProcess"/>
    <dgm:cxn modelId="{49E4E101-D49D-4D8E-B987-6D46D90F7DDF}" type="presParOf" srcId="{D99B90C9-E229-41E0-8E45-06644308F251}" destId="{8BD5370A-23C0-4AA3-B1CD-6CCFBC32DE80}" srcOrd="0" destOrd="0" presId="urn:microsoft.com/office/officeart/2011/layout/CircleProcess"/>
    <dgm:cxn modelId="{37B4D6FA-9B57-4794-96CE-2C4FDB301325}" type="presParOf" srcId="{BA4A7366-B2D9-4FBD-BA94-D2D8153CB343}" destId="{8FC59F1A-24A7-4A3B-9822-F3D551C686F9}" srcOrd="21" destOrd="0" presId="urn:microsoft.com/office/officeart/2011/layout/CircleProcess"/>
    <dgm:cxn modelId="{B37855C6-C915-4A23-8101-66276760C14E}" type="presParOf" srcId="{8FC59F1A-24A7-4A3B-9822-F3D551C686F9}" destId="{D18D0035-B6C2-44E1-9147-985505EFED81}" srcOrd="0" destOrd="0" presId="urn:microsoft.com/office/officeart/2011/layout/CircleProcess"/>
    <dgm:cxn modelId="{5D821850-BEF2-4D96-BA8B-89D3A16323D5}" type="presParOf" srcId="{BA4A7366-B2D9-4FBD-BA94-D2D8153CB343}" destId="{5ABFDCD7-204A-4C0E-88A1-A9B9D959F6AE}" srcOrd="22" destOrd="0" presId="urn:microsoft.com/office/officeart/2011/layout/CircleProcess"/>
    <dgm:cxn modelId="{0DBD7010-EE71-47DB-86C3-D9CF5A50C883}" type="presParOf" srcId="{BA4A7366-B2D9-4FBD-BA94-D2D8153CB343}" destId="{772B1177-D41C-4BE0-973A-07388EBDD285}" srcOrd="23"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1718283-507A-46CA-9BEC-9BFF3BAE5BDA}">
      <dsp:nvSpPr>
        <dsp:cNvPr id="0" name=""/>
        <dsp:cNvSpPr/>
      </dsp:nvSpPr>
      <dsp:spPr>
        <a:xfrm>
          <a:off x="-6720704" y="-1027699"/>
          <a:ext cx="7998998" cy="7998998"/>
        </a:xfrm>
        <a:prstGeom prst="blockArc">
          <a:avLst>
            <a:gd name="adj1" fmla="val 18900000"/>
            <a:gd name="adj2" fmla="val 2700000"/>
            <a:gd name="adj3" fmla="val 270"/>
          </a:avLst>
        </a:pr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8F172B0-E78D-4B73-9015-2DE2CF3CFFC6}">
      <dsp:nvSpPr>
        <dsp:cNvPr id="0" name=""/>
        <dsp:cNvSpPr/>
      </dsp:nvSpPr>
      <dsp:spPr>
        <a:xfrm>
          <a:off x="475785" y="312989"/>
          <a:ext cx="6916732" cy="625742"/>
        </a:xfrm>
        <a:prstGeom prst="rect">
          <a:avLst/>
        </a:prstGeom>
        <a:gradFill rotWithShape="0">
          <a:gsLst>
            <a:gs pos="0">
              <a:schemeClr val="accent2">
                <a:hueOff val="0"/>
                <a:satOff val="0"/>
                <a:lumOff val="0"/>
                <a:alphaOff val="0"/>
                <a:lumMod val="110000"/>
                <a:satMod val="105000"/>
                <a:tint val="67000"/>
              </a:schemeClr>
            </a:gs>
            <a:gs pos="50000">
              <a:schemeClr val="accent2">
                <a:hueOff val="0"/>
                <a:satOff val="0"/>
                <a:lumOff val="0"/>
                <a:alphaOff val="0"/>
                <a:lumMod val="105000"/>
                <a:satMod val="103000"/>
                <a:tint val="73000"/>
              </a:schemeClr>
            </a:gs>
            <a:gs pos="100000">
              <a:schemeClr val="accent2">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96683" tIns="43180" rIns="43180" bIns="43180" numCol="1" spcCol="1270" anchor="ctr" anchorCtr="0">
          <a:noAutofit/>
        </a:bodyPr>
        <a:lstStyle/>
        <a:p>
          <a:pPr marL="0" lvl="0" indent="0" algn="l" defTabSz="755650">
            <a:lnSpc>
              <a:spcPct val="90000"/>
            </a:lnSpc>
            <a:spcBef>
              <a:spcPct val="0"/>
            </a:spcBef>
            <a:spcAft>
              <a:spcPct val="35000"/>
            </a:spcAft>
            <a:buNone/>
          </a:pPr>
          <a:r>
            <a:rPr lang="en-US" sz="1700" kern="1200" dirty="0">
              <a:solidFill>
                <a:schemeClr val="bg2">
                  <a:lumMod val="25000"/>
                </a:schemeClr>
              </a:solidFill>
            </a:rPr>
            <a:t>What are the most popular brand of cars sold and their respective models?</a:t>
          </a:r>
        </a:p>
      </dsp:txBody>
      <dsp:txXfrm>
        <a:off x="475785" y="312989"/>
        <a:ext cx="6916732" cy="625742"/>
      </dsp:txXfrm>
    </dsp:sp>
    <dsp:sp modelId="{4628DE28-A0BF-4885-8FB8-A4C48BDD8794}">
      <dsp:nvSpPr>
        <dsp:cNvPr id="0" name=""/>
        <dsp:cNvSpPr/>
      </dsp:nvSpPr>
      <dsp:spPr>
        <a:xfrm>
          <a:off x="84696" y="234772"/>
          <a:ext cx="782177" cy="782177"/>
        </a:xfrm>
        <a:prstGeom prst="ellipse">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w="6350" cap="flat" cmpd="sng" algn="ctr">
          <a:solidFill>
            <a:schemeClr val="accent2">
              <a:hueOff val="0"/>
              <a:satOff val="0"/>
              <a:lumOff val="0"/>
              <a:alphaOff val="0"/>
            </a:schemeClr>
          </a:solidFill>
          <a:prstDash val="solid"/>
          <a:miter lim="800000"/>
        </a:ln>
        <a:effectLst/>
      </dsp:spPr>
      <dsp:style>
        <a:lnRef idx="1">
          <a:scrgbClr r="0" g="0" b="0"/>
        </a:lnRef>
        <a:fillRef idx="2">
          <a:scrgbClr r="0" g="0" b="0"/>
        </a:fillRef>
        <a:effectRef idx="0">
          <a:scrgbClr r="0" g="0" b="0"/>
        </a:effectRef>
        <a:fontRef idx="minor"/>
      </dsp:style>
    </dsp:sp>
    <dsp:sp modelId="{5BAF7588-CA2C-4888-97D9-88E37B0C9F70}">
      <dsp:nvSpPr>
        <dsp:cNvPr id="0" name=""/>
        <dsp:cNvSpPr/>
      </dsp:nvSpPr>
      <dsp:spPr>
        <a:xfrm>
          <a:off x="990500" y="1251484"/>
          <a:ext cx="6402016" cy="625742"/>
        </a:xfrm>
        <a:prstGeom prst="rect">
          <a:avLst/>
        </a:prstGeom>
        <a:gradFill rotWithShape="0">
          <a:gsLst>
            <a:gs pos="0">
              <a:schemeClr val="accent2">
                <a:hueOff val="-299001"/>
                <a:satOff val="-84"/>
                <a:lumOff val="1412"/>
                <a:alphaOff val="0"/>
                <a:lumMod val="110000"/>
                <a:satMod val="105000"/>
                <a:tint val="67000"/>
              </a:schemeClr>
            </a:gs>
            <a:gs pos="50000">
              <a:schemeClr val="accent2">
                <a:hueOff val="-299001"/>
                <a:satOff val="-84"/>
                <a:lumOff val="1412"/>
                <a:alphaOff val="0"/>
                <a:lumMod val="105000"/>
                <a:satMod val="103000"/>
                <a:tint val="73000"/>
              </a:schemeClr>
            </a:gs>
            <a:gs pos="100000">
              <a:schemeClr val="accent2">
                <a:hueOff val="-299001"/>
                <a:satOff val="-84"/>
                <a:lumOff val="1412"/>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96683" tIns="43180" rIns="43180" bIns="43180" numCol="1" spcCol="1270" anchor="ctr" anchorCtr="0">
          <a:noAutofit/>
        </a:bodyPr>
        <a:lstStyle/>
        <a:p>
          <a:pPr marL="0" lvl="0" indent="0" algn="l" defTabSz="755650">
            <a:lnSpc>
              <a:spcPct val="90000"/>
            </a:lnSpc>
            <a:spcBef>
              <a:spcPct val="0"/>
            </a:spcBef>
            <a:spcAft>
              <a:spcPct val="35000"/>
            </a:spcAft>
            <a:buNone/>
          </a:pPr>
          <a:r>
            <a:rPr lang="en-US" sz="1700" kern="1200" dirty="0">
              <a:solidFill>
                <a:schemeClr val="bg2">
                  <a:lumMod val="25000"/>
                </a:schemeClr>
              </a:solidFill>
            </a:rPr>
            <a:t>What road facilities am I provided with as a car buyer?</a:t>
          </a:r>
        </a:p>
      </dsp:txBody>
      <dsp:txXfrm>
        <a:off x="990500" y="1251484"/>
        <a:ext cx="6402016" cy="625742"/>
      </dsp:txXfrm>
    </dsp:sp>
    <dsp:sp modelId="{DB50C855-0AA0-4A07-8623-F3F1E344317A}">
      <dsp:nvSpPr>
        <dsp:cNvPr id="0" name=""/>
        <dsp:cNvSpPr/>
      </dsp:nvSpPr>
      <dsp:spPr>
        <a:xfrm>
          <a:off x="599412" y="1173266"/>
          <a:ext cx="782177" cy="782177"/>
        </a:xfrm>
        <a:prstGeom prst="ellipse">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w="6350" cap="flat" cmpd="sng" algn="ctr">
          <a:solidFill>
            <a:schemeClr val="accent2">
              <a:hueOff val="-299001"/>
              <a:satOff val="-84"/>
              <a:lumOff val="1412"/>
              <a:alphaOff val="0"/>
            </a:schemeClr>
          </a:solidFill>
          <a:prstDash val="solid"/>
          <a:miter lim="800000"/>
        </a:ln>
        <a:effectLst/>
      </dsp:spPr>
      <dsp:style>
        <a:lnRef idx="1">
          <a:scrgbClr r="0" g="0" b="0"/>
        </a:lnRef>
        <a:fillRef idx="2">
          <a:scrgbClr r="0" g="0" b="0"/>
        </a:fillRef>
        <a:effectRef idx="0">
          <a:scrgbClr r="0" g="0" b="0"/>
        </a:effectRef>
        <a:fontRef idx="minor"/>
      </dsp:style>
    </dsp:sp>
    <dsp:sp modelId="{A7EA3C20-1F75-43A9-8C05-407FA3A93B2A}">
      <dsp:nvSpPr>
        <dsp:cNvPr id="0" name=""/>
        <dsp:cNvSpPr/>
      </dsp:nvSpPr>
      <dsp:spPr>
        <a:xfrm>
          <a:off x="1225867" y="2189978"/>
          <a:ext cx="6166650" cy="625742"/>
        </a:xfrm>
        <a:prstGeom prst="rect">
          <a:avLst/>
        </a:prstGeom>
        <a:gradFill rotWithShape="0">
          <a:gsLst>
            <a:gs pos="0">
              <a:schemeClr val="accent2">
                <a:hueOff val="-598002"/>
                <a:satOff val="-167"/>
                <a:lumOff val="2823"/>
                <a:alphaOff val="0"/>
                <a:lumMod val="110000"/>
                <a:satMod val="105000"/>
                <a:tint val="67000"/>
              </a:schemeClr>
            </a:gs>
            <a:gs pos="50000">
              <a:schemeClr val="accent2">
                <a:hueOff val="-598002"/>
                <a:satOff val="-167"/>
                <a:lumOff val="2823"/>
                <a:alphaOff val="0"/>
                <a:lumMod val="105000"/>
                <a:satMod val="103000"/>
                <a:tint val="73000"/>
              </a:schemeClr>
            </a:gs>
            <a:gs pos="100000">
              <a:schemeClr val="accent2">
                <a:hueOff val="-598002"/>
                <a:satOff val="-167"/>
                <a:lumOff val="2823"/>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96683" tIns="43180" rIns="43180" bIns="43180" numCol="1" spcCol="1270" anchor="ctr" anchorCtr="0">
          <a:noAutofit/>
        </a:bodyPr>
        <a:lstStyle/>
        <a:p>
          <a:pPr marL="0" lvl="0" indent="0" algn="l" defTabSz="755650">
            <a:lnSpc>
              <a:spcPct val="90000"/>
            </a:lnSpc>
            <a:spcBef>
              <a:spcPct val="0"/>
            </a:spcBef>
            <a:spcAft>
              <a:spcPct val="35000"/>
            </a:spcAft>
            <a:buNone/>
          </a:pPr>
          <a:r>
            <a:rPr lang="en-US" sz="1700" kern="1200" dirty="0">
              <a:solidFill>
                <a:schemeClr val="bg2">
                  <a:lumMod val="25000"/>
                </a:schemeClr>
              </a:solidFill>
            </a:rPr>
            <a:t>How much are average fuel prices?</a:t>
          </a:r>
        </a:p>
      </dsp:txBody>
      <dsp:txXfrm>
        <a:off x="1225867" y="2189978"/>
        <a:ext cx="6166650" cy="625742"/>
      </dsp:txXfrm>
    </dsp:sp>
    <dsp:sp modelId="{2E118209-8801-4C21-980E-54A8BCCF0E9A}">
      <dsp:nvSpPr>
        <dsp:cNvPr id="0" name=""/>
        <dsp:cNvSpPr/>
      </dsp:nvSpPr>
      <dsp:spPr>
        <a:xfrm>
          <a:off x="834778" y="2111761"/>
          <a:ext cx="782177" cy="782177"/>
        </a:xfrm>
        <a:prstGeom prst="ellipse">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w="6350" cap="flat" cmpd="sng" algn="ctr">
          <a:solidFill>
            <a:schemeClr val="accent2">
              <a:hueOff val="-598002"/>
              <a:satOff val="-167"/>
              <a:lumOff val="2823"/>
              <a:alphaOff val="0"/>
            </a:schemeClr>
          </a:solidFill>
          <a:prstDash val="solid"/>
          <a:miter lim="800000"/>
        </a:ln>
        <a:effectLst/>
      </dsp:spPr>
      <dsp:style>
        <a:lnRef idx="1">
          <a:scrgbClr r="0" g="0" b="0"/>
        </a:lnRef>
        <a:fillRef idx="2">
          <a:scrgbClr r="0" g="0" b="0"/>
        </a:fillRef>
        <a:effectRef idx="0">
          <a:scrgbClr r="0" g="0" b="0"/>
        </a:effectRef>
        <a:fontRef idx="minor"/>
      </dsp:style>
    </dsp:sp>
    <dsp:sp modelId="{90012B2D-0C12-4798-B091-5A9103BC06CD}">
      <dsp:nvSpPr>
        <dsp:cNvPr id="0" name=""/>
        <dsp:cNvSpPr/>
      </dsp:nvSpPr>
      <dsp:spPr>
        <a:xfrm>
          <a:off x="1225867" y="3127878"/>
          <a:ext cx="6166650" cy="625742"/>
        </a:xfrm>
        <a:prstGeom prst="rect">
          <a:avLst/>
        </a:prstGeom>
        <a:gradFill rotWithShape="0">
          <a:gsLst>
            <a:gs pos="0">
              <a:schemeClr val="accent2">
                <a:hueOff val="-897003"/>
                <a:satOff val="-251"/>
                <a:lumOff val="4235"/>
                <a:alphaOff val="0"/>
                <a:lumMod val="110000"/>
                <a:satMod val="105000"/>
                <a:tint val="67000"/>
              </a:schemeClr>
            </a:gs>
            <a:gs pos="50000">
              <a:schemeClr val="accent2">
                <a:hueOff val="-897003"/>
                <a:satOff val="-251"/>
                <a:lumOff val="4235"/>
                <a:alphaOff val="0"/>
                <a:lumMod val="105000"/>
                <a:satMod val="103000"/>
                <a:tint val="73000"/>
              </a:schemeClr>
            </a:gs>
            <a:gs pos="100000">
              <a:schemeClr val="accent2">
                <a:hueOff val="-897003"/>
                <a:satOff val="-251"/>
                <a:lumOff val="4235"/>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96683" tIns="43180" rIns="43180" bIns="43180" numCol="1" spcCol="1270" anchor="ctr" anchorCtr="0">
          <a:noAutofit/>
        </a:bodyPr>
        <a:lstStyle/>
        <a:p>
          <a:pPr marL="0" lvl="0" indent="0" algn="l" defTabSz="755650">
            <a:lnSpc>
              <a:spcPct val="90000"/>
            </a:lnSpc>
            <a:spcBef>
              <a:spcPct val="0"/>
            </a:spcBef>
            <a:spcAft>
              <a:spcPct val="35000"/>
            </a:spcAft>
            <a:buNone/>
          </a:pPr>
          <a:r>
            <a:rPr lang="en-US" sz="1700" kern="1200" dirty="0">
              <a:solidFill>
                <a:schemeClr val="bg2">
                  <a:lumMod val="25000"/>
                </a:schemeClr>
              </a:solidFill>
            </a:rPr>
            <a:t>How congested is Singapore? How many cars are on the road and how fast can I drive?</a:t>
          </a:r>
        </a:p>
      </dsp:txBody>
      <dsp:txXfrm>
        <a:off x="1225867" y="3127878"/>
        <a:ext cx="6166650" cy="625742"/>
      </dsp:txXfrm>
    </dsp:sp>
    <dsp:sp modelId="{1565A3CE-E8E1-4922-8518-2E4B28F96C78}">
      <dsp:nvSpPr>
        <dsp:cNvPr id="0" name=""/>
        <dsp:cNvSpPr/>
      </dsp:nvSpPr>
      <dsp:spPr>
        <a:xfrm>
          <a:off x="834778" y="3049661"/>
          <a:ext cx="782177" cy="782177"/>
        </a:xfrm>
        <a:prstGeom prst="ellipse">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w="6350" cap="flat" cmpd="sng" algn="ctr">
          <a:solidFill>
            <a:schemeClr val="accent2">
              <a:hueOff val="-897003"/>
              <a:satOff val="-251"/>
              <a:lumOff val="4235"/>
              <a:alphaOff val="0"/>
            </a:schemeClr>
          </a:solidFill>
          <a:prstDash val="solid"/>
          <a:miter lim="800000"/>
        </a:ln>
        <a:effectLst/>
      </dsp:spPr>
      <dsp:style>
        <a:lnRef idx="1">
          <a:scrgbClr r="0" g="0" b="0"/>
        </a:lnRef>
        <a:fillRef idx="2">
          <a:scrgbClr r="0" g="0" b="0"/>
        </a:fillRef>
        <a:effectRef idx="0">
          <a:scrgbClr r="0" g="0" b="0"/>
        </a:effectRef>
        <a:fontRef idx="minor"/>
      </dsp:style>
    </dsp:sp>
    <dsp:sp modelId="{94BE3F30-77D3-4308-A5F9-9C76FE958D15}">
      <dsp:nvSpPr>
        <dsp:cNvPr id="0" name=""/>
        <dsp:cNvSpPr/>
      </dsp:nvSpPr>
      <dsp:spPr>
        <a:xfrm>
          <a:off x="990500" y="4066373"/>
          <a:ext cx="6402016" cy="625742"/>
        </a:xfrm>
        <a:prstGeom prst="rect">
          <a:avLst/>
        </a:prstGeom>
        <a:gradFill rotWithShape="0">
          <a:gsLst>
            <a:gs pos="0">
              <a:schemeClr val="accent2">
                <a:hueOff val="-1196004"/>
                <a:satOff val="-334"/>
                <a:lumOff val="5646"/>
                <a:alphaOff val="0"/>
                <a:lumMod val="110000"/>
                <a:satMod val="105000"/>
                <a:tint val="67000"/>
              </a:schemeClr>
            </a:gs>
            <a:gs pos="50000">
              <a:schemeClr val="accent2">
                <a:hueOff val="-1196004"/>
                <a:satOff val="-334"/>
                <a:lumOff val="5646"/>
                <a:alphaOff val="0"/>
                <a:lumMod val="105000"/>
                <a:satMod val="103000"/>
                <a:tint val="73000"/>
              </a:schemeClr>
            </a:gs>
            <a:gs pos="100000">
              <a:schemeClr val="accent2">
                <a:hueOff val="-1196004"/>
                <a:satOff val="-334"/>
                <a:lumOff val="5646"/>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96683" tIns="43180" rIns="43180" bIns="43180" numCol="1" spcCol="1270" anchor="ctr" anchorCtr="0">
          <a:noAutofit/>
        </a:bodyPr>
        <a:lstStyle/>
        <a:p>
          <a:pPr marL="0" lvl="0" indent="0" algn="l" defTabSz="755650">
            <a:lnSpc>
              <a:spcPct val="90000"/>
            </a:lnSpc>
            <a:spcBef>
              <a:spcPct val="0"/>
            </a:spcBef>
            <a:spcAft>
              <a:spcPct val="35000"/>
            </a:spcAft>
            <a:buNone/>
          </a:pPr>
          <a:r>
            <a:rPr lang="en-US" sz="1700" kern="1200" dirty="0">
              <a:solidFill>
                <a:schemeClr val="bg2">
                  <a:lumMod val="25000"/>
                </a:schemeClr>
              </a:solidFill>
            </a:rPr>
            <a:t>What are the most common accidents? If I get into an accident, what are the average vehicle insurance prices</a:t>
          </a:r>
        </a:p>
      </dsp:txBody>
      <dsp:txXfrm>
        <a:off x="990500" y="4066373"/>
        <a:ext cx="6402016" cy="625742"/>
      </dsp:txXfrm>
    </dsp:sp>
    <dsp:sp modelId="{84635868-C944-4658-B258-18FC41E486D7}">
      <dsp:nvSpPr>
        <dsp:cNvPr id="0" name=""/>
        <dsp:cNvSpPr/>
      </dsp:nvSpPr>
      <dsp:spPr>
        <a:xfrm>
          <a:off x="599412" y="3988155"/>
          <a:ext cx="782177" cy="782177"/>
        </a:xfrm>
        <a:prstGeom prst="ellipse">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w="6350" cap="flat" cmpd="sng" algn="ctr">
          <a:solidFill>
            <a:schemeClr val="accent2">
              <a:hueOff val="-1196004"/>
              <a:satOff val="-334"/>
              <a:lumOff val="5646"/>
              <a:alphaOff val="0"/>
            </a:schemeClr>
          </a:solidFill>
          <a:prstDash val="solid"/>
          <a:miter lim="800000"/>
        </a:ln>
        <a:effectLst/>
      </dsp:spPr>
      <dsp:style>
        <a:lnRef idx="1">
          <a:scrgbClr r="0" g="0" b="0"/>
        </a:lnRef>
        <a:fillRef idx="2">
          <a:scrgbClr r="0" g="0" b="0"/>
        </a:fillRef>
        <a:effectRef idx="0">
          <a:scrgbClr r="0" g="0" b="0"/>
        </a:effectRef>
        <a:fontRef idx="minor"/>
      </dsp:style>
    </dsp:sp>
    <dsp:sp modelId="{F0169AB9-4CDA-4173-A916-7F9C6584E577}">
      <dsp:nvSpPr>
        <dsp:cNvPr id="0" name=""/>
        <dsp:cNvSpPr/>
      </dsp:nvSpPr>
      <dsp:spPr>
        <a:xfrm>
          <a:off x="475785" y="5004867"/>
          <a:ext cx="6916732" cy="625742"/>
        </a:xfrm>
        <a:prstGeom prst="rect">
          <a:avLst/>
        </a:prstGeom>
        <a:gradFill rotWithShape="0">
          <a:gsLst>
            <a:gs pos="0">
              <a:schemeClr val="accent2">
                <a:hueOff val="-1495005"/>
                <a:satOff val="-418"/>
                <a:lumOff val="7058"/>
                <a:alphaOff val="0"/>
                <a:lumMod val="110000"/>
                <a:satMod val="105000"/>
                <a:tint val="67000"/>
              </a:schemeClr>
            </a:gs>
            <a:gs pos="50000">
              <a:schemeClr val="accent2">
                <a:hueOff val="-1495005"/>
                <a:satOff val="-418"/>
                <a:lumOff val="7058"/>
                <a:alphaOff val="0"/>
                <a:lumMod val="105000"/>
                <a:satMod val="103000"/>
                <a:tint val="73000"/>
              </a:schemeClr>
            </a:gs>
            <a:gs pos="100000">
              <a:schemeClr val="accent2">
                <a:hueOff val="-1495005"/>
                <a:satOff val="-418"/>
                <a:lumOff val="7058"/>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96683" tIns="43180" rIns="43180" bIns="43180" numCol="1" spcCol="1270" anchor="ctr" anchorCtr="0">
          <a:noAutofit/>
        </a:bodyPr>
        <a:lstStyle/>
        <a:p>
          <a:pPr marL="0" lvl="0" indent="0" algn="l" defTabSz="755650">
            <a:lnSpc>
              <a:spcPct val="90000"/>
            </a:lnSpc>
            <a:spcBef>
              <a:spcPct val="0"/>
            </a:spcBef>
            <a:spcAft>
              <a:spcPct val="35000"/>
            </a:spcAft>
            <a:buNone/>
          </a:pPr>
          <a:r>
            <a:rPr lang="en-US" sz="1700" kern="1200" dirty="0">
              <a:solidFill>
                <a:schemeClr val="bg2">
                  <a:lumMod val="25000"/>
                </a:schemeClr>
              </a:solidFill>
            </a:rPr>
            <a:t>After I’m done driving, where do I park my car?</a:t>
          </a:r>
        </a:p>
      </dsp:txBody>
      <dsp:txXfrm>
        <a:off x="475785" y="5004867"/>
        <a:ext cx="6916732" cy="625742"/>
      </dsp:txXfrm>
    </dsp:sp>
    <dsp:sp modelId="{E0952450-212D-4A57-BF70-CC6558218B04}">
      <dsp:nvSpPr>
        <dsp:cNvPr id="0" name=""/>
        <dsp:cNvSpPr/>
      </dsp:nvSpPr>
      <dsp:spPr>
        <a:xfrm>
          <a:off x="84696" y="4926650"/>
          <a:ext cx="782177" cy="782177"/>
        </a:xfrm>
        <a:prstGeom prst="ellipse">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w="6350" cap="flat" cmpd="sng" algn="ctr">
          <a:solidFill>
            <a:schemeClr val="accent2">
              <a:hueOff val="-1495005"/>
              <a:satOff val="-418"/>
              <a:lumOff val="7058"/>
              <a:alphaOff val="0"/>
            </a:schemeClr>
          </a:solidFill>
          <a:prstDash val="solid"/>
          <a:miter lim="800000"/>
        </a:ln>
        <a:effectLst/>
      </dsp:spPr>
      <dsp:style>
        <a:lnRef idx="1">
          <a:scrgbClr r="0" g="0" b="0"/>
        </a:lnRef>
        <a:fillRef idx="2">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8024E74-4095-4D8F-AA75-BAC7086A5F84}">
      <dsp:nvSpPr>
        <dsp:cNvPr id="0" name=""/>
        <dsp:cNvSpPr/>
      </dsp:nvSpPr>
      <dsp:spPr>
        <a:xfrm>
          <a:off x="5874478" y="238481"/>
          <a:ext cx="1037202" cy="1037005"/>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D9DECED-9A78-4DAD-A2CF-189A1C05FD89}">
      <dsp:nvSpPr>
        <dsp:cNvPr id="0" name=""/>
        <dsp:cNvSpPr/>
      </dsp:nvSpPr>
      <dsp:spPr>
        <a:xfrm>
          <a:off x="5909403" y="273054"/>
          <a:ext cx="968012" cy="967859"/>
        </a:xfrm>
        <a:prstGeom prst="ellipse">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t>Write</a:t>
          </a:r>
        </a:p>
      </dsp:txBody>
      <dsp:txXfrm>
        <a:off x="6047784" y="411345"/>
        <a:ext cx="691249" cy="691276"/>
      </dsp:txXfrm>
    </dsp:sp>
    <dsp:sp modelId="{3F3A78B0-A55F-4782-969E-34FBE6F81765}">
      <dsp:nvSpPr>
        <dsp:cNvPr id="0" name=""/>
        <dsp:cNvSpPr/>
      </dsp:nvSpPr>
      <dsp:spPr>
        <a:xfrm>
          <a:off x="5909403" y="1294593"/>
          <a:ext cx="968012" cy="5684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57150" lvl="1" indent="-57150" algn="l" defTabSz="400050">
            <a:lnSpc>
              <a:spcPct val="90000"/>
            </a:lnSpc>
            <a:spcBef>
              <a:spcPct val="0"/>
            </a:spcBef>
            <a:spcAft>
              <a:spcPct val="15000"/>
            </a:spcAft>
            <a:buChar char="•"/>
          </a:pPr>
          <a:r>
            <a:rPr lang="en-US" sz="900" kern="1200" dirty="0"/>
            <a:t>Write cleaned data to new .csv file for DAVI</a:t>
          </a:r>
        </a:p>
      </dsp:txBody>
      <dsp:txXfrm>
        <a:off x="5909403" y="1294593"/>
        <a:ext cx="968012" cy="568451"/>
      </dsp:txXfrm>
    </dsp:sp>
    <dsp:sp modelId="{B3BCF4DA-E2B5-48E6-8A0E-B354C47F3E4A}">
      <dsp:nvSpPr>
        <dsp:cNvPr id="0" name=""/>
        <dsp:cNvSpPr/>
      </dsp:nvSpPr>
      <dsp:spPr>
        <a:xfrm rot="2700000">
          <a:off x="4803082" y="238364"/>
          <a:ext cx="1037056" cy="1037056"/>
        </a:xfrm>
        <a:prstGeom prst="teardrop">
          <a:avLst>
            <a:gd name="adj" fmla="val 1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361F86B-6E2D-48EF-A286-7ACB70F62E14}">
      <dsp:nvSpPr>
        <dsp:cNvPr id="0" name=""/>
        <dsp:cNvSpPr/>
      </dsp:nvSpPr>
      <dsp:spPr>
        <a:xfrm>
          <a:off x="4837934" y="273054"/>
          <a:ext cx="968012" cy="967859"/>
        </a:xfrm>
        <a:prstGeom prst="ellipse">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t>Display</a:t>
          </a:r>
        </a:p>
      </dsp:txBody>
      <dsp:txXfrm>
        <a:off x="4976315" y="411345"/>
        <a:ext cx="691249" cy="691276"/>
      </dsp:txXfrm>
    </dsp:sp>
    <dsp:sp modelId="{7A48FF40-C965-4370-8309-E9A88B51A088}">
      <dsp:nvSpPr>
        <dsp:cNvPr id="0" name=""/>
        <dsp:cNvSpPr/>
      </dsp:nvSpPr>
      <dsp:spPr>
        <a:xfrm>
          <a:off x="4837934" y="1294593"/>
          <a:ext cx="968012" cy="5684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57150" lvl="1" indent="-57150" algn="l" defTabSz="400050">
            <a:lnSpc>
              <a:spcPct val="90000"/>
            </a:lnSpc>
            <a:spcBef>
              <a:spcPct val="0"/>
            </a:spcBef>
            <a:spcAft>
              <a:spcPct val="15000"/>
            </a:spcAft>
            <a:buChar char="•"/>
          </a:pPr>
          <a:r>
            <a:rPr lang="en-US" sz="900" kern="1200" dirty="0"/>
            <a:t>Display data for ease of viewing</a:t>
          </a:r>
        </a:p>
      </dsp:txBody>
      <dsp:txXfrm>
        <a:off x="4837934" y="1294593"/>
        <a:ext cx="968012" cy="568451"/>
      </dsp:txXfrm>
    </dsp:sp>
    <dsp:sp modelId="{E960B7ED-17FA-4DBE-896A-E980FD2677AD}">
      <dsp:nvSpPr>
        <dsp:cNvPr id="0" name=""/>
        <dsp:cNvSpPr/>
      </dsp:nvSpPr>
      <dsp:spPr>
        <a:xfrm rot="2700000">
          <a:off x="3731613" y="238364"/>
          <a:ext cx="1037056" cy="1037056"/>
        </a:xfrm>
        <a:prstGeom prst="teardrop">
          <a:avLst>
            <a:gd name="adj" fmla="val 1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7CA367D-3B2D-4330-AF32-22115D1D74DD}">
      <dsp:nvSpPr>
        <dsp:cNvPr id="0" name=""/>
        <dsp:cNvSpPr/>
      </dsp:nvSpPr>
      <dsp:spPr>
        <a:xfrm>
          <a:off x="3766465" y="273054"/>
          <a:ext cx="968012" cy="967859"/>
        </a:xfrm>
        <a:prstGeom prst="ellipse">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t>Store</a:t>
          </a:r>
        </a:p>
      </dsp:txBody>
      <dsp:txXfrm>
        <a:off x="3904846" y="411345"/>
        <a:ext cx="691249" cy="691276"/>
      </dsp:txXfrm>
    </dsp:sp>
    <dsp:sp modelId="{E74AC504-FEAE-428B-86D4-FBC05CF6313E}">
      <dsp:nvSpPr>
        <dsp:cNvPr id="0" name=""/>
        <dsp:cNvSpPr/>
      </dsp:nvSpPr>
      <dsp:spPr>
        <a:xfrm>
          <a:off x="3766465" y="1294593"/>
          <a:ext cx="968012" cy="5684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57150" lvl="1" indent="-57150" algn="l" defTabSz="400050">
            <a:lnSpc>
              <a:spcPct val="90000"/>
            </a:lnSpc>
            <a:spcBef>
              <a:spcPct val="0"/>
            </a:spcBef>
            <a:spcAft>
              <a:spcPct val="15000"/>
            </a:spcAft>
            <a:buChar char="•"/>
          </a:pPr>
          <a:r>
            <a:rPr lang="en-US" sz="900" kern="1200"/>
            <a:t>Store column-specific data in arrays</a:t>
          </a:r>
        </a:p>
      </dsp:txBody>
      <dsp:txXfrm>
        <a:off x="3766465" y="1294593"/>
        <a:ext cx="968012" cy="568451"/>
      </dsp:txXfrm>
    </dsp:sp>
    <dsp:sp modelId="{91DBD142-EAA6-42FB-908B-1EBA5154AFEA}">
      <dsp:nvSpPr>
        <dsp:cNvPr id="0" name=""/>
        <dsp:cNvSpPr/>
      </dsp:nvSpPr>
      <dsp:spPr>
        <a:xfrm rot="2700000">
          <a:off x="2660144" y="238364"/>
          <a:ext cx="1037056" cy="1037056"/>
        </a:xfrm>
        <a:prstGeom prst="teardrop">
          <a:avLst>
            <a:gd name="adj" fmla="val 1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BBB3BB7-1839-4EAD-A544-B826812A129B}">
      <dsp:nvSpPr>
        <dsp:cNvPr id="0" name=""/>
        <dsp:cNvSpPr/>
      </dsp:nvSpPr>
      <dsp:spPr>
        <a:xfrm>
          <a:off x="2694996" y="273054"/>
          <a:ext cx="968012" cy="967859"/>
        </a:xfrm>
        <a:prstGeom prst="ellipse">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t>Declare</a:t>
          </a:r>
        </a:p>
      </dsp:txBody>
      <dsp:txXfrm>
        <a:off x="2832719" y="411345"/>
        <a:ext cx="691249" cy="691276"/>
      </dsp:txXfrm>
    </dsp:sp>
    <dsp:sp modelId="{5C840140-214C-406B-A07E-80B9DA2B9703}">
      <dsp:nvSpPr>
        <dsp:cNvPr id="0" name=""/>
        <dsp:cNvSpPr/>
      </dsp:nvSpPr>
      <dsp:spPr>
        <a:xfrm>
          <a:off x="2694996" y="1294593"/>
          <a:ext cx="968012" cy="5684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57150" lvl="1" indent="-57150" algn="l" defTabSz="400050">
            <a:lnSpc>
              <a:spcPct val="90000"/>
            </a:lnSpc>
            <a:spcBef>
              <a:spcPct val="0"/>
            </a:spcBef>
            <a:spcAft>
              <a:spcPct val="15000"/>
            </a:spcAft>
            <a:buChar char="•"/>
          </a:pPr>
          <a:r>
            <a:rPr lang="en-US" sz="900" kern="1200"/>
            <a:t>Declare arrays to store column-specific data</a:t>
          </a:r>
        </a:p>
      </dsp:txBody>
      <dsp:txXfrm>
        <a:off x="2694996" y="1294593"/>
        <a:ext cx="968012" cy="568451"/>
      </dsp:txXfrm>
    </dsp:sp>
    <dsp:sp modelId="{0CA6544C-A5FA-400B-A965-5A8BAD672769}">
      <dsp:nvSpPr>
        <dsp:cNvPr id="0" name=""/>
        <dsp:cNvSpPr/>
      </dsp:nvSpPr>
      <dsp:spPr>
        <a:xfrm rot="2700000">
          <a:off x="1588675" y="238364"/>
          <a:ext cx="1037056" cy="1037056"/>
        </a:xfrm>
        <a:prstGeom prst="teardrop">
          <a:avLst>
            <a:gd name="adj" fmla="val 1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0FA28EE-4155-43D4-97C3-25777389DEB5}">
      <dsp:nvSpPr>
        <dsp:cNvPr id="0" name=""/>
        <dsp:cNvSpPr/>
      </dsp:nvSpPr>
      <dsp:spPr>
        <a:xfrm>
          <a:off x="1623527" y="273054"/>
          <a:ext cx="968012" cy="967859"/>
        </a:xfrm>
        <a:prstGeom prst="ellipse">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t>Clean</a:t>
          </a:r>
        </a:p>
      </dsp:txBody>
      <dsp:txXfrm>
        <a:off x="1761250" y="411345"/>
        <a:ext cx="691249" cy="691276"/>
      </dsp:txXfrm>
    </dsp:sp>
    <dsp:sp modelId="{73CD4DD6-4D65-4C76-AD2C-F5DF0914C041}">
      <dsp:nvSpPr>
        <dsp:cNvPr id="0" name=""/>
        <dsp:cNvSpPr/>
      </dsp:nvSpPr>
      <dsp:spPr>
        <a:xfrm>
          <a:off x="1623527" y="1294593"/>
          <a:ext cx="968012" cy="5684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57150" lvl="1" indent="-57150" algn="l" defTabSz="400050">
            <a:lnSpc>
              <a:spcPct val="90000"/>
            </a:lnSpc>
            <a:spcBef>
              <a:spcPct val="0"/>
            </a:spcBef>
            <a:spcAft>
              <a:spcPct val="15000"/>
            </a:spcAft>
            <a:buChar char="•"/>
          </a:pPr>
          <a:r>
            <a:rPr lang="en-US" sz="900" kern="1200" dirty="0"/>
            <a:t>Assign names and labels</a:t>
          </a:r>
        </a:p>
      </dsp:txBody>
      <dsp:txXfrm>
        <a:off x="1623527" y="1294593"/>
        <a:ext cx="968012" cy="568451"/>
      </dsp:txXfrm>
    </dsp:sp>
    <dsp:sp modelId="{8BD5370A-23C0-4AA3-B1CD-6CCFBC32DE80}">
      <dsp:nvSpPr>
        <dsp:cNvPr id="0" name=""/>
        <dsp:cNvSpPr/>
      </dsp:nvSpPr>
      <dsp:spPr>
        <a:xfrm rot="2700000">
          <a:off x="517206" y="238364"/>
          <a:ext cx="1037056" cy="1037056"/>
        </a:xfrm>
        <a:prstGeom prst="teardrop">
          <a:avLst>
            <a:gd name="adj" fmla="val 1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18D0035-B6C2-44E1-9147-985505EFED81}">
      <dsp:nvSpPr>
        <dsp:cNvPr id="0" name=""/>
        <dsp:cNvSpPr/>
      </dsp:nvSpPr>
      <dsp:spPr>
        <a:xfrm>
          <a:off x="551399" y="273054"/>
          <a:ext cx="968012" cy="967859"/>
        </a:xfrm>
        <a:prstGeom prst="ellipse">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t>Import</a:t>
          </a:r>
        </a:p>
      </dsp:txBody>
      <dsp:txXfrm>
        <a:off x="689781" y="411345"/>
        <a:ext cx="691249" cy="691276"/>
      </dsp:txXfrm>
    </dsp:sp>
    <dsp:sp modelId="{5ABFDCD7-204A-4C0E-88A1-A9B9D959F6AE}">
      <dsp:nvSpPr>
        <dsp:cNvPr id="0" name=""/>
        <dsp:cNvSpPr/>
      </dsp:nvSpPr>
      <dsp:spPr>
        <a:xfrm>
          <a:off x="551399" y="1294593"/>
          <a:ext cx="968012" cy="5684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57150" lvl="1" indent="-57150" algn="l" defTabSz="400050">
            <a:lnSpc>
              <a:spcPct val="90000"/>
            </a:lnSpc>
            <a:spcBef>
              <a:spcPct val="0"/>
            </a:spcBef>
            <a:spcAft>
              <a:spcPct val="15000"/>
            </a:spcAft>
            <a:buChar char="•"/>
          </a:pPr>
          <a:r>
            <a:rPr lang="en-US" sz="900" kern="1200" dirty="0"/>
            <a:t>Import raw data from .CSV file </a:t>
          </a:r>
        </a:p>
      </dsp:txBody>
      <dsp:txXfrm>
        <a:off x="551399" y="1294593"/>
        <a:ext cx="968012" cy="56845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8024E74-4095-4D8F-AA75-BAC7086A5F84}">
      <dsp:nvSpPr>
        <dsp:cNvPr id="0" name=""/>
        <dsp:cNvSpPr/>
      </dsp:nvSpPr>
      <dsp:spPr>
        <a:xfrm>
          <a:off x="5874478" y="238481"/>
          <a:ext cx="1037202" cy="1037005"/>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D9DECED-9A78-4DAD-A2CF-189A1C05FD89}">
      <dsp:nvSpPr>
        <dsp:cNvPr id="0" name=""/>
        <dsp:cNvSpPr/>
      </dsp:nvSpPr>
      <dsp:spPr>
        <a:xfrm>
          <a:off x="5909403" y="273054"/>
          <a:ext cx="968012" cy="967859"/>
        </a:xfrm>
        <a:prstGeom prst="ellipse">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t>Write</a:t>
          </a:r>
        </a:p>
      </dsp:txBody>
      <dsp:txXfrm>
        <a:off x="6047784" y="411345"/>
        <a:ext cx="691249" cy="691276"/>
      </dsp:txXfrm>
    </dsp:sp>
    <dsp:sp modelId="{3F3A78B0-A55F-4782-969E-34FBE6F81765}">
      <dsp:nvSpPr>
        <dsp:cNvPr id="0" name=""/>
        <dsp:cNvSpPr/>
      </dsp:nvSpPr>
      <dsp:spPr>
        <a:xfrm>
          <a:off x="5909403" y="1294593"/>
          <a:ext cx="968012" cy="5684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57150" lvl="1" indent="-57150" algn="l" defTabSz="400050">
            <a:lnSpc>
              <a:spcPct val="90000"/>
            </a:lnSpc>
            <a:spcBef>
              <a:spcPct val="0"/>
            </a:spcBef>
            <a:spcAft>
              <a:spcPct val="15000"/>
            </a:spcAft>
            <a:buChar char="•"/>
          </a:pPr>
          <a:r>
            <a:rPr lang="en-US" sz="900" kern="1200" dirty="0"/>
            <a:t>Write cleaned data to new .csv file for DAVI</a:t>
          </a:r>
        </a:p>
      </dsp:txBody>
      <dsp:txXfrm>
        <a:off x="5909403" y="1294593"/>
        <a:ext cx="968012" cy="568451"/>
      </dsp:txXfrm>
    </dsp:sp>
    <dsp:sp modelId="{B3BCF4DA-E2B5-48E6-8A0E-B354C47F3E4A}">
      <dsp:nvSpPr>
        <dsp:cNvPr id="0" name=""/>
        <dsp:cNvSpPr/>
      </dsp:nvSpPr>
      <dsp:spPr>
        <a:xfrm rot="2700000">
          <a:off x="4803082" y="238364"/>
          <a:ext cx="1037056" cy="1037056"/>
        </a:xfrm>
        <a:prstGeom prst="teardrop">
          <a:avLst>
            <a:gd name="adj" fmla="val 1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361F86B-6E2D-48EF-A286-7ACB70F62E14}">
      <dsp:nvSpPr>
        <dsp:cNvPr id="0" name=""/>
        <dsp:cNvSpPr/>
      </dsp:nvSpPr>
      <dsp:spPr>
        <a:xfrm>
          <a:off x="4837934" y="273054"/>
          <a:ext cx="968012" cy="967859"/>
        </a:xfrm>
        <a:prstGeom prst="ellipse">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t>Display</a:t>
          </a:r>
        </a:p>
      </dsp:txBody>
      <dsp:txXfrm>
        <a:off x="4976315" y="411345"/>
        <a:ext cx="691249" cy="691276"/>
      </dsp:txXfrm>
    </dsp:sp>
    <dsp:sp modelId="{7A48FF40-C965-4370-8309-E9A88B51A088}">
      <dsp:nvSpPr>
        <dsp:cNvPr id="0" name=""/>
        <dsp:cNvSpPr/>
      </dsp:nvSpPr>
      <dsp:spPr>
        <a:xfrm>
          <a:off x="4837934" y="1294593"/>
          <a:ext cx="968012" cy="5684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57150" lvl="1" indent="-57150" algn="l" defTabSz="400050">
            <a:lnSpc>
              <a:spcPct val="90000"/>
            </a:lnSpc>
            <a:spcBef>
              <a:spcPct val="0"/>
            </a:spcBef>
            <a:spcAft>
              <a:spcPct val="15000"/>
            </a:spcAft>
            <a:buChar char="•"/>
          </a:pPr>
          <a:r>
            <a:rPr lang="en-US" sz="900" kern="1200" dirty="0"/>
            <a:t>Display data for ease of viewing</a:t>
          </a:r>
        </a:p>
      </dsp:txBody>
      <dsp:txXfrm>
        <a:off x="4837934" y="1294593"/>
        <a:ext cx="968012" cy="568451"/>
      </dsp:txXfrm>
    </dsp:sp>
    <dsp:sp modelId="{E960B7ED-17FA-4DBE-896A-E980FD2677AD}">
      <dsp:nvSpPr>
        <dsp:cNvPr id="0" name=""/>
        <dsp:cNvSpPr/>
      </dsp:nvSpPr>
      <dsp:spPr>
        <a:xfrm rot="2700000">
          <a:off x="3731613" y="238364"/>
          <a:ext cx="1037056" cy="1037056"/>
        </a:xfrm>
        <a:prstGeom prst="teardrop">
          <a:avLst>
            <a:gd name="adj" fmla="val 1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7CA367D-3B2D-4330-AF32-22115D1D74DD}">
      <dsp:nvSpPr>
        <dsp:cNvPr id="0" name=""/>
        <dsp:cNvSpPr/>
      </dsp:nvSpPr>
      <dsp:spPr>
        <a:xfrm>
          <a:off x="3766465" y="273054"/>
          <a:ext cx="968012" cy="967859"/>
        </a:xfrm>
        <a:prstGeom prst="ellipse">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t>Store</a:t>
          </a:r>
        </a:p>
      </dsp:txBody>
      <dsp:txXfrm>
        <a:off x="3904846" y="411345"/>
        <a:ext cx="691249" cy="691276"/>
      </dsp:txXfrm>
    </dsp:sp>
    <dsp:sp modelId="{E74AC504-FEAE-428B-86D4-FBC05CF6313E}">
      <dsp:nvSpPr>
        <dsp:cNvPr id="0" name=""/>
        <dsp:cNvSpPr/>
      </dsp:nvSpPr>
      <dsp:spPr>
        <a:xfrm>
          <a:off x="3766465" y="1294593"/>
          <a:ext cx="968012" cy="5684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57150" lvl="1" indent="-57150" algn="l" defTabSz="400050">
            <a:lnSpc>
              <a:spcPct val="90000"/>
            </a:lnSpc>
            <a:spcBef>
              <a:spcPct val="0"/>
            </a:spcBef>
            <a:spcAft>
              <a:spcPct val="15000"/>
            </a:spcAft>
            <a:buChar char="•"/>
          </a:pPr>
          <a:r>
            <a:rPr lang="en-US" sz="900" kern="1200"/>
            <a:t>Store column-specific data in arrays</a:t>
          </a:r>
        </a:p>
      </dsp:txBody>
      <dsp:txXfrm>
        <a:off x="3766465" y="1294593"/>
        <a:ext cx="968012" cy="568451"/>
      </dsp:txXfrm>
    </dsp:sp>
    <dsp:sp modelId="{91DBD142-EAA6-42FB-908B-1EBA5154AFEA}">
      <dsp:nvSpPr>
        <dsp:cNvPr id="0" name=""/>
        <dsp:cNvSpPr/>
      </dsp:nvSpPr>
      <dsp:spPr>
        <a:xfrm rot="2700000">
          <a:off x="2660144" y="238364"/>
          <a:ext cx="1037056" cy="1037056"/>
        </a:xfrm>
        <a:prstGeom prst="teardrop">
          <a:avLst>
            <a:gd name="adj" fmla="val 1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BBB3BB7-1839-4EAD-A544-B826812A129B}">
      <dsp:nvSpPr>
        <dsp:cNvPr id="0" name=""/>
        <dsp:cNvSpPr/>
      </dsp:nvSpPr>
      <dsp:spPr>
        <a:xfrm>
          <a:off x="2694996" y="273054"/>
          <a:ext cx="968012" cy="967859"/>
        </a:xfrm>
        <a:prstGeom prst="ellipse">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t>Declare</a:t>
          </a:r>
        </a:p>
      </dsp:txBody>
      <dsp:txXfrm>
        <a:off x="2832719" y="411345"/>
        <a:ext cx="691249" cy="691276"/>
      </dsp:txXfrm>
    </dsp:sp>
    <dsp:sp modelId="{5C840140-214C-406B-A07E-80B9DA2B9703}">
      <dsp:nvSpPr>
        <dsp:cNvPr id="0" name=""/>
        <dsp:cNvSpPr/>
      </dsp:nvSpPr>
      <dsp:spPr>
        <a:xfrm>
          <a:off x="2694996" y="1294593"/>
          <a:ext cx="968012" cy="5684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57150" lvl="1" indent="-57150" algn="l" defTabSz="400050">
            <a:lnSpc>
              <a:spcPct val="90000"/>
            </a:lnSpc>
            <a:spcBef>
              <a:spcPct val="0"/>
            </a:spcBef>
            <a:spcAft>
              <a:spcPct val="15000"/>
            </a:spcAft>
            <a:buChar char="•"/>
          </a:pPr>
          <a:r>
            <a:rPr lang="en-US" sz="900" kern="1200"/>
            <a:t>Declare arrays to store column-specific data</a:t>
          </a:r>
        </a:p>
      </dsp:txBody>
      <dsp:txXfrm>
        <a:off x="2694996" y="1294593"/>
        <a:ext cx="968012" cy="568451"/>
      </dsp:txXfrm>
    </dsp:sp>
    <dsp:sp modelId="{0CA6544C-A5FA-400B-A965-5A8BAD672769}">
      <dsp:nvSpPr>
        <dsp:cNvPr id="0" name=""/>
        <dsp:cNvSpPr/>
      </dsp:nvSpPr>
      <dsp:spPr>
        <a:xfrm rot="2700000">
          <a:off x="1588675" y="238364"/>
          <a:ext cx="1037056" cy="1037056"/>
        </a:xfrm>
        <a:prstGeom prst="teardrop">
          <a:avLst>
            <a:gd name="adj" fmla="val 1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0FA28EE-4155-43D4-97C3-25777389DEB5}">
      <dsp:nvSpPr>
        <dsp:cNvPr id="0" name=""/>
        <dsp:cNvSpPr/>
      </dsp:nvSpPr>
      <dsp:spPr>
        <a:xfrm>
          <a:off x="1623527" y="273054"/>
          <a:ext cx="968012" cy="967859"/>
        </a:xfrm>
        <a:prstGeom prst="ellipse">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t>Clean</a:t>
          </a:r>
        </a:p>
      </dsp:txBody>
      <dsp:txXfrm>
        <a:off x="1761250" y="411345"/>
        <a:ext cx="691249" cy="691276"/>
      </dsp:txXfrm>
    </dsp:sp>
    <dsp:sp modelId="{73CD4DD6-4D65-4C76-AD2C-F5DF0914C041}">
      <dsp:nvSpPr>
        <dsp:cNvPr id="0" name=""/>
        <dsp:cNvSpPr/>
      </dsp:nvSpPr>
      <dsp:spPr>
        <a:xfrm>
          <a:off x="1623527" y="1294593"/>
          <a:ext cx="968012" cy="5684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57150" lvl="1" indent="-57150" algn="l" defTabSz="400050">
            <a:lnSpc>
              <a:spcPct val="90000"/>
            </a:lnSpc>
            <a:spcBef>
              <a:spcPct val="0"/>
            </a:spcBef>
            <a:spcAft>
              <a:spcPct val="15000"/>
            </a:spcAft>
            <a:buChar char="•"/>
          </a:pPr>
          <a:r>
            <a:rPr lang="en-US" sz="900" kern="1200" dirty="0"/>
            <a:t>Assign names and labels</a:t>
          </a:r>
        </a:p>
      </dsp:txBody>
      <dsp:txXfrm>
        <a:off x="1623527" y="1294593"/>
        <a:ext cx="968012" cy="568451"/>
      </dsp:txXfrm>
    </dsp:sp>
    <dsp:sp modelId="{8BD5370A-23C0-4AA3-B1CD-6CCFBC32DE80}">
      <dsp:nvSpPr>
        <dsp:cNvPr id="0" name=""/>
        <dsp:cNvSpPr/>
      </dsp:nvSpPr>
      <dsp:spPr>
        <a:xfrm rot="2700000">
          <a:off x="517206" y="238364"/>
          <a:ext cx="1037056" cy="1037056"/>
        </a:xfrm>
        <a:prstGeom prst="teardrop">
          <a:avLst>
            <a:gd name="adj" fmla="val 1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18D0035-B6C2-44E1-9147-985505EFED81}">
      <dsp:nvSpPr>
        <dsp:cNvPr id="0" name=""/>
        <dsp:cNvSpPr/>
      </dsp:nvSpPr>
      <dsp:spPr>
        <a:xfrm>
          <a:off x="551399" y="273054"/>
          <a:ext cx="968012" cy="967859"/>
        </a:xfrm>
        <a:prstGeom prst="ellipse">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t>Import</a:t>
          </a:r>
        </a:p>
      </dsp:txBody>
      <dsp:txXfrm>
        <a:off x="689781" y="411345"/>
        <a:ext cx="691249" cy="691276"/>
      </dsp:txXfrm>
    </dsp:sp>
    <dsp:sp modelId="{5ABFDCD7-204A-4C0E-88A1-A9B9D959F6AE}">
      <dsp:nvSpPr>
        <dsp:cNvPr id="0" name=""/>
        <dsp:cNvSpPr/>
      </dsp:nvSpPr>
      <dsp:spPr>
        <a:xfrm>
          <a:off x="551399" y="1294593"/>
          <a:ext cx="968012" cy="5684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57150" lvl="1" indent="-57150" algn="l" defTabSz="400050">
            <a:lnSpc>
              <a:spcPct val="90000"/>
            </a:lnSpc>
            <a:spcBef>
              <a:spcPct val="0"/>
            </a:spcBef>
            <a:spcAft>
              <a:spcPct val="15000"/>
            </a:spcAft>
            <a:buChar char="•"/>
          </a:pPr>
          <a:r>
            <a:rPr lang="en-US" sz="900" kern="1200" dirty="0"/>
            <a:t>Import raw data from .CSV file </a:t>
          </a:r>
        </a:p>
      </dsp:txBody>
      <dsp:txXfrm>
        <a:off x="551399" y="1294593"/>
        <a:ext cx="968012" cy="56845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8024E74-4095-4D8F-AA75-BAC7086A5F84}">
      <dsp:nvSpPr>
        <dsp:cNvPr id="0" name=""/>
        <dsp:cNvSpPr/>
      </dsp:nvSpPr>
      <dsp:spPr>
        <a:xfrm>
          <a:off x="5874478" y="238481"/>
          <a:ext cx="1037202" cy="1037005"/>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D9DECED-9A78-4DAD-A2CF-189A1C05FD89}">
      <dsp:nvSpPr>
        <dsp:cNvPr id="0" name=""/>
        <dsp:cNvSpPr/>
      </dsp:nvSpPr>
      <dsp:spPr>
        <a:xfrm>
          <a:off x="5909403" y="273054"/>
          <a:ext cx="968012" cy="967859"/>
        </a:xfrm>
        <a:prstGeom prst="ellipse">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t>Write</a:t>
          </a:r>
        </a:p>
      </dsp:txBody>
      <dsp:txXfrm>
        <a:off x="6047784" y="411345"/>
        <a:ext cx="691249" cy="691276"/>
      </dsp:txXfrm>
    </dsp:sp>
    <dsp:sp modelId="{3F3A78B0-A55F-4782-969E-34FBE6F81765}">
      <dsp:nvSpPr>
        <dsp:cNvPr id="0" name=""/>
        <dsp:cNvSpPr/>
      </dsp:nvSpPr>
      <dsp:spPr>
        <a:xfrm>
          <a:off x="5909403" y="1294593"/>
          <a:ext cx="968012" cy="5684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57150" lvl="1" indent="-57150" algn="l" defTabSz="400050">
            <a:lnSpc>
              <a:spcPct val="90000"/>
            </a:lnSpc>
            <a:spcBef>
              <a:spcPct val="0"/>
            </a:spcBef>
            <a:spcAft>
              <a:spcPct val="15000"/>
            </a:spcAft>
            <a:buChar char="•"/>
          </a:pPr>
          <a:r>
            <a:rPr lang="en-US" sz="900" kern="1200" dirty="0"/>
            <a:t>Write cleaned data to new .csv file for DAVI</a:t>
          </a:r>
        </a:p>
      </dsp:txBody>
      <dsp:txXfrm>
        <a:off x="5909403" y="1294593"/>
        <a:ext cx="968012" cy="568451"/>
      </dsp:txXfrm>
    </dsp:sp>
    <dsp:sp modelId="{B3BCF4DA-E2B5-48E6-8A0E-B354C47F3E4A}">
      <dsp:nvSpPr>
        <dsp:cNvPr id="0" name=""/>
        <dsp:cNvSpPr/>
      </dsp:nvSpPr>
      <dsp:spPr>
        <a:xfrm rot="2700000">
          <a:off x="4803082" y="238364"/>
          <a:ext cx="1037056" cy="1037056"/>
        </a:xfrm>
        <a:prstGeom prst="teardrop">
          <a:avLst>
            <a:gd name="adj" fmla="val 1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361F86B-6E2D-48EF-A286-7ACB70F62E14}">
      <dsp:nvSpPr>
        <dsp:cNvPr id="0" name=""/>
        <dsp:cNvSpPr/>
      </dsp:nvSpPr>
      <dsp:spPr>
        <a:xfrm>
          <a:off x="4837934" y="273054"/>
          <a:ext cx="968012" cy="967859"/>
        </a:xfrm>
        <a:prstGeom prst="ellipse">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t>Display</a:t>
          </a:r>
        </a:p>
      </dsp:txBody>
      <dsp:txXfrm>
        <a:off x="4976315" y="411345"/>
        <a:ext cx="691249" cy="691276"/>
      </dsp:txXfrm>
    </dsp:sp>
    <dsp:sp modelId="{7A48FF40-C965-4370-8309-E9A88B51A088}">
      <dsp:nvSpPr>
        <dsp:cNvPr id="0" name=""/>
        <dsp:cNvSpPr/>
      </dsp:nvSpPr>
      <dsp:spPr>
        <a:xfrm>
          <a:off x="4837934" y="1294593"/>
          <a:ext cx="968012" cy="5684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57150" lvl="1" indent="-57150" algn="l" defTabSz="400050">
            <a:lnSpc>
              <a:spcPct val="90000"/>
            </a:lnSpc>
            <a:spcBef>
              <a:spcPct val="0"/>
            </a:spcBef>
            <a:spcAft>
              <a:spcPct val="15000"/>
            </a:spcAft>
            <a:buChar char="•"/>
          </a:pPr>
          <a:r>
            <a:rPr lang="en-US" sz="900" kern="1200" dirty="0"/>
            <a:t>Display data for ease of viewing</a:t>
          </a:r>
        </a:p>
      </dsp:txBody>
      <dsp:txXfrm>
        <a:off x="4837934" y="1294593"/>
        <a:ext cx="968012" cy="568451"/>
      </dsp:txXfrm>
    </dsp:sp>
    <dsp:sp modelId="{E960B7ED-17FA-4DBE-896A-E980FD2677AD}">
      <dsp:nvSpPr>
        <dsp:cNvPr id="0" name=""/>
        <dsp:cNvSpPr/>
      </dsp:nvSpPr>
      <dsp:spPr>
        <a:xfrm rot="2700000">
          <a:off x="3731613" y="238364"/>
          <a:ext cx="1037056" cy="1037056"/>
        </a:xfrm>
        <a:prstGeom prst="teardrop">
          <a:avLst>
            <a:gd name="adj" fmla="val 1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7CA367D-3B2D-4330-AF32-22115D1D74DD}">
      <dsp:nvSpPr>
        <dsp:cNvPr id="0" name=""/>
        <dsp:cNvSpPr/>
      </dsp:nvSpPr>
      <dsp:spPr>
        <a:xfrm>
          <a:off x="3766465" y="273054"/>
          <a:ext cx="968012" cy="967859"/>
        </a:xfrm>
        <a:prstGeom prst="ellipse">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t>Store</a:t>
          </a:r>
        </a:p>
      </dsp:txBody>
      <dsp:txXfrm>
        <a:off x="3904846" y="411345"/>
        <a:ext cx="691249" cy="691276"/>
      </dsp:txXfrm>
    </dsp:sp>
    <dsp:sp modelId="{E74AC504-FEAE-428B-86D4-FBC05CF6313E}">
      <dsp:nvSpPr>
        <dsp:cNvPr id="0" name=""/>
        <dsp:cNvSpPr/>
      </dsp:nvSpPr>
      <dsp:spPr>
        <a:xfrm>
          <a:off x="3766465" y="1294593"/>
          <a:ext cx="968012" cy="5684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57150" lvl="1" indent="-57150" algn="l" defTabSz="400050">
            <a:lnSpc>
              <a:spcPct val="90000"/>
            </a:lnSpc>
            <a:spcBef>
              <a:spcPct val="0"/>
            </a:spcBef>
            <a:spcAft>
              <a:spcPct val="15000"/>
            </a:spcAft>
            <a:buChar char="•"/>
          </a:pPr>
          <a:r>
            <a:rPr lang="en-US" sz="900" kern="1200"/>
            <a:t>Store column-specific data in arrays</a:t>
          </a:r>
        </a:p>
      </dsp:txBody>
      <dsp:txXfrm>
        <a:off x="3766465" y="1294593"/>
        <a:ext cx="968012" cy="568451"/>
      </dsp:txXfrm>
    </dsp:sp>
    <dsp:sp modelId="{91DBD142-EAA6-42FB-908B-1EBA5154AFEA}">
      <dsp:nvSpPr>
        <dsp:cNvPr id="0" name=""/>
        <dsp:cNvSpPr/>
      </dsp:nvSpPr>
      <dsp:spPr>
        <a:xfrm rot="2700000">
          <a:off x="2660144" y="238364"/>
          <a:ext cx="1037056" cy="1037056"/>
        </a:xfrm>
        <a:prstGeom prst="teardrop">
          <a:avLst>
            <a:gd name="adj" fmla="val 1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BBB3BB7-1839-4EAD-A544-B826812A129B}">
      <dsp:nvSpPr>
        <dsp:cNvPr id="0" name=""/>
        <dsp:cNvSpPr/>
      </dsp:nvSpPr>
      <dsp:spPr>
        <a:xfrm>
          <a:off x="2694996" y="273054"/>
          <a:ext cx="968012" cy="967859"/>
        </a:xfrm>
        <a:prstGeom prst="ellipse">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t>Declare</a:t>
          </a:r>
        </a:p>
      </dsp:txBody>
      <dsp:txXfrm>
        <a:off x="2832719" y="411345"/>
        <a:ext cx="691249" cy="691276"/>
      </dsp:txXfrm>
    </dsp:sp>
    <dsp:sp modelId="{5C840140-214C-406B-A07E-80B9DA2B9703}">
      <dsp:nvSpPr>
        <dsp:cNvPr id="0" name=""/>
        <dsp:cNvSpPr/>
      </dsp:nvSpPr>
      <dsp:spPr>
        <a:xfrm>
          <a:off x="2694996" y="1294593"/>
          <a:ext cx="968012" cy="5684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57150" lvl="1" indent="-57150" algn="l" defTabSz="400050">
            <a:lnSpc>
              <a:spcPct val="90000"/>
            </a:lnSpc>
            <a:spcBef>
              <a:spcPct val="0"/>
            </a:spcBef>
            <a:spcAft>
              <a:spcPct val="15000"/>
            </a:spcAft>
            <a:buChar char="•"/>
          </a:pPr>
          <a:r>
            <a:rPr lang="en-US" sz="900" kern="1200"/>
            <a:t>Declare arrays to store column-specific data</a:t>
          </a:r>
        </a:p>
      </dsp:txBody>
      <dsp:txXfrm>
        <a:off x="2694996" y="1294593"/>
        <a:ext cx="968012" cy="568451"/>
      </dsp:txXfrm>
    </dsp:sp>
    <dsp:sp modelId="{0CA6544C-A5FA-400B-A965-5A8BAD672769}">
      <dsp:nvSpPr>
        <dsp:cNvPr id="0" name=""/>
        <dsp:cNvSpPr/>
      </dsp:nvSpPr>
      <dsp:spPr>
        <a:xfrm rot="2700000">
          <a:off x="1588675" y="238364"/>
          <a:ext cx="1037056" cy="1037056"/>
        </a:xfrm>
        <a:prstGeom prst="teardrop">
          <a:avLst>
            <a:gd name="adj" fmla="val 1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0FA28EE-4155-43D4-97C3-25777389DEB5}">
      <dsp:nvSpPr>
        <dsp:cNvPr id="0" name=""/>
        <dsp:cNvSpPr/>
      </dsp:nvSpPr>
      <dsp:spPr>
        <a:xfrm>
          <a:off x="1623527" y="273054"/>
          <a:ext cx="968012" cy="967859"/>
        </a:xfrm>
        <a:prstGeom prst="ellipse">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t>Clean</a:t>
          </a:r>
        </a:p>
      </dsp:txBody>
      <dsp:txXfrm>
        <a:off x="1761250" y="411345"/>
        <a:ext cx="691249" cy="691276"/>
      </dsp:txXfrm>
    </dsp:sp>
    <dsp:sp modelId="{73CD4DD6-4D65-4C76-AD2C-F5DF0914C041}">
      <dsp:nvSpPr>
        <dsp:cNvPr id="0" name=""/>
        <dsp:cNvSpPr/>
      </dsp:nvSpPr>
      <dsp:spPr>
        <a:xfrm>
          <a:off x="1623527" y="1294593"/>
          <a:ext cx="968012" cy="5684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57150" lvl="1" indent="-57150" algn="l" defTabSz="400050">
            <a:lnSpc>
              <a:spcPct val="90000"/>
            </a:lnSpc>
            <a:spcBef>
              <a:spcPct val="0"/>
            </a:spcBef>
            <a:spcAft>
              <a:spcPct val="15000"/>
            </a:spcAft>
            <a:buChar char="•"/>
          </a:pPr>
          <a:r>
            <a:rPr lang="en-US" sz="900" kern="1200" dirty="0"/>
            <a:t>Assign names and labels</a:t>
          </a:r>
        </a:p>
      </dsp:txBody>
      <dsp:txXfrm>
        <a:off x="1623527" y="1294593"/>
        <a:ext cx="968012" cy="568451"/>
      </dsp:txXfrm>
    </dsp:sp>
    <dsp:sp modelId="{8BD5370A-23C0-4AA3-B1CD-6CCFBC32DE80}">
      <dsp:nvSpPr>
        <dsp:cNvPr id="0" name=""/>
        <dsp:cNvSpPr/>
      </dsp:nvSpPr>
      <dsp:spPr>
        <a:xfrm rot="2700000">
          <a:off x="517206" y="238364"/>
          <a:ext cx="1037056" cy="1037056"/>
        </a:xfrm>
        <a:prstGeom prst="teardrop">
          <a:avLst>
            <a:gd name="adj" fmla="val 1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18D0035-B6C2-44E1-9147-985505EFED81}">
      <dsp:nvSpPr>
        <dsp:cNvPr id="0" name=""/>
        <dsp:cNvSpPr/>
      </dsp:nvSpPr>
      <dsp:spPr>
        <a:xfrm>
          <a:off x="551399" y="273054"/>
          <a:ext cx="968012" cy="967859"/>
        </a:xfrm>
        <a:prstGeom prst="ellipse">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t>Import</a:t>
          </a:r>
        </a:p>
      </dsp:txBody>
      <dsp:txXfrm>
        <a:off x="689781" y="411345"/>
        <a:ext cx="691249" cy="691276"/>
      </dsp:txXfrm>
    </dsp:sp>
    <dsp:sp modelId="{5ABFDCD7-204A-4C0E-88A1-A9B9D959F6AE}">
      <dsp:nvSpPr>
        <dsp:cNvPr id="0" name=""/>
        <dsp:cNvSpPr/>
      </dsp:nvSpPr>
      <dsp:spPr>
        <a:xfrm>
          <a:off x="551399" y="1294593"/>
          <a:ext cx="968012" cy="5684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57150" lvl="1" indent="-57150" algn="l" defTabSz="400050">
            <a:lnSpc>
              <a:spcPct val="90000"/>
            </a:lnSpc>
            <a:spcBef>
              <a:spcPct val="0"/>
            </a:spcBef>
            <a:spcAft>
              <a:spcPct val="15000"/>
            </a:spcAft>
            <a:buChar char="•"/>
          </a:pPr>
          <a:r>
            <a:rPr lang="en-US" sz="900" kern="1200" dirty="0"/>
            <a:t>Import raw data from .CSV file </a:t>
          </a:r>
        </a:p>
      </dsp:txBody>
      <dsp:txXfrm>
        <a:off x="551399" y="1294593"/>
        <a:ext cx="968012" cy="56845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8024E74-4095-4D8F-AA75-BAC7086A5F84}">
      <dsp:nvSpPr>
        <dsp:cNvPr id="0" name=""/>
        <dsp:cNvSpPr/>
      </dsp:nvSpPr>
      <dsp:spPr>
        <a:xfrm>
          <a:off x="5874478" y="238481"/>
          <a:ext cx="1037202" cy="1037005"/>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D9DECED-9A78-4DAD-A2CF-189A1C05FD89}">
      <dsp:nvSpPr>
        <dsp:cNvPr id="0" name=""/>
        <dsp:cNvSpPr/>
      </dsp:nvSpPr>
      <dsp:spPr>
        <a:xfrm>
          <a:off x="5909403" y="273054"/>
          <a:ext cx="968012" cy="967859"/>
        </a:xfrm>
        <a:prstGeom prst="ellipse">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t>Write</a:t>
          </a:r>
        </a:p>
      </dsp:txBody>
      <dsp:txXfrm>
        <a:off x="6047784" y="411345"/>
        <a:ext cx="691249" cy="691276"/>
      </dsp:txXfrm>
    </dsp:sp>
    <dsp:sp modelId="{3F3A78B0-A55F-4782-969E-34FBE6F81765}">
      <dsp:nvSpPr>
        <dsp:cNvPr id="0" name=""/>
        <dsp:cNvSpPr/>
      </dsp:nvSpPr>
      <dsp:spPr>
        <a:xfrm>
          <a:off x="5909403" y="1294593"/>
          <a:ext cx="968012" cy="5684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57150" lvl="1" indent="-57150" algn="l" defTabSz="400050">
            <a:lnSpc>
              <a:spcPct val="90000"/>
            </a:lnSpc>
            <a:spcBef>
              <a:spcPct val="0"/>
            </a:spcBef>
            <a:spcAft>
              <a:spcPct val="15000"/>
            </a:spcAft>
            <a:buChar char="•"/>
          </a:pPr>
          <a:r>
            <a:rPr lang="en-US" sz="900" kern="1200" dirty="0"/>
            <a:t>Write cleaned data to new .csv file for DAVI</a:t>
          </a:r>
        </a:p>
      </dsp:txBody>
      <dsp:txXfrm>
        <a:off x="5909403" y="1294593"/>
        <a:ext cx="968012" cy="568451"/>
      </dsp:txXfrm>
    </dsp:sp>
    <dsp:sp modelId="{B3BCF4DA-E2B5-48E6-8A0E-B354C47F3E4A}">
      <dsp:nvSpPr>
        <dsp:cNvPr id="0" name=""/>
        <dsp:cNvSpPr/>
      </dsp:nvSpPr>
      <dsp:spPr>
        <a:xfrm rot="2700000">
          <a:off x="4803082" y="238364"/>
          <a:ext cx="1037056" cy="1037056"/>
        </a:xfrm>
        <a:prstGeom prst="teardrop">
          <a:avLst>
            <a:gd name="adj" fmla="val 1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361F86B-6E2D-48EF-A286-7ACB70F62E14}">
      <dsp:nvSpPr>
        <dsp:cNvPr id="0" name=""/>
        <dsp:cNvSpPr/>
      </dsp:nvSpPr>
      <dsp:spPr>
        <a:xfrm>
          <a:off x="4837934" y="273054"/>
          <a:ext cx="968012" cy="967859"/>
        </a:xfrm>
        <a:prstGeom prst="ellipse">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t>Display</a:t>
          </a:r>
        </a:p>
      </dsp:txBody>
      <dsp:txXfrm>
        <a:off x="4976315" y="411345"/>
        <a:ext cx="691249" cy="691276"/>
      </dsp:txXfrm>
    </dsp:sp>
    <dsp:sp modelId="{7A48FF40-C965-4370-8309-E9A88B51A088}">
      <dsp:nvSpPr>
        <dsp:cNvPr id="0" name=""/>
        <dsp:cNvSpPr/>
      </dsp:nvSpPr>
      <dsp:spPr>
        <a:xfrm>
          <a:off x="4837934" y="1294593"/>
          <a:ext cx="968012" cy="5684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57150" lvl="1" indent="-57150" algn="l" defTabSz="400050">
            <a:lnSpc>
              <a:spcPct val="90000"/>
            </a:lnSpc>
            <a:spcBef>
              <a:spcPct val="0"/>
            </a:spcBef>
            <a:spcAft>
              <a:spcPct val="15000"/>
            </a:spcAft>
            <a:buChar char="•"/>
          </a:pPr>
          <a:r>
            <a:rPr lang="en-US" sz="900" kern="1200" dirty="0"/>
            <a:t>Display data for ease of viewing</a:t>
          </a:r>
        </a:p>
      </dsp:txBody>
      <dsp:txXfrm>
        <a:off x="4837934" y="1294593"/>
        <a:ext cx="968012" cy="568451"/>
      </dsp:txXfrm>
    </dsp:sp>
    <dsp:sp modelId="{E960B7ED-17FA-4DBE-896A-E980FD2677AD}">
      <dsp:nvSpPr>
        <dsp:cNvPr id="0" name=""/>
        <dsp:cNvSpPr/>
      </dsp:nvSpPr>
      <dsp:spPr>
        <a:xfrm rot="2700000">
          <a:off x="3731613" y="238364"/>
          <a:ext cx="1037056" cy="1037056"/>
        </a:xfrm>
        <a:prstGeom prst="teardrop">
          <a:avLst>
            <a:gd name="adj" fmla="val 1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7CA367D-3B2D-4330-AF32-22115D1D74DD}">
      <dsp:nvSpPr>
        <dsp:cNvPr id="0" name=""/>
        <dsp:cNvSpPr/>
      </dsp:nvSpPr>
      <dsp:spPr>
        <a:xfrm>
          <a:off x="3766465" y="273054"/>
          <a:ext cx="968012" cy="967859"/>
        </a:xfrm>
        <a:prstGeom prst="ellipse">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t>Store</a:t>
          </a:r>
        </a:p>
      </dsp:txBody>
      <dsp:txXfrm>
        <a:off x="3904846" y="411345"/>
        <a:ext cx="691249" cy="691276"/>
      </dsp:txXfrm>
    </dsp:sp>
    <dsp:sp modelId="{E74AC504-FEAE-428B-86D4-FBC05CF6313E}">
      <dsp:nvSpPr>
        <dsp:cNvPr id="0" name=""/>
        <dsp:cNvSpPr/>
      </dsp:nvSpPr>
      <dsp:spPr>
        <a:xfrm>
          <a:off x="3766465" y="1294593"/>
          <a:ext cx="968012" cy="5684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57150" lvl="1" indent="-57150" algn="l" defTabSz="400050">
            <a:lnSpc>
              <a:spcPct val="90000"/>
            </a:lnSpc>
            <a:spcBef>
              <a:spcPct val="0"/>
            </a:spcBef>
            <a:spcAft>
              <a:spcPct val="15000"/>
            </a:spcAft>
            <a:buChar char="•"/>
          </a:pPr>
          <a:r>
            <a:rPr lang="en-US" sz="900" kern="1200"/>
            <a:t>Store column-specific data in arrays</a:t>
          </a:r>
        </a:p>
      </dsp:txBody>
      <dsp:txXfrm>
        <a:off x="3766465" y="1294593"/>
        <a:ext cx="968012" cy="568451"/>
      </dsp:txXfrm>
    </dsp:sp>
    <dsp:sp modelId="{91DBD142-EAA6-42FB-908B-1EBA5154AFEA}">
      <dsp:nvSpPr>
        <dsp:cNvPr id="0" name=""/>
        <dsp:cNvSpPr/>
      </dsp:nvSpPr>
      <dsp:spPr>
        <a:xfrm rot="2700000">
          <a:off x="2660144" y="238364"/>
          <a:ext cx="1037056" cy="1037056"/>
        </a:xfrm>
        <a:prstGeom prst="teardrop">
          <a:avLst>
            <a:gd name="adj" fmla="val 1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BBB3BB7-1839-4EAD-A544-B826812A129B}">
      <dsp:nvSpPr>
        <dsp:cNvPr id="0" name=""/>
        <dsp:cNvSpPr/>
      </dsp:nvSpPr>
      <dsp:spPr>
        <a:xfrm>
          <a:off x="2694996" y="273054"/>
          <a:ext cx="968012" cy="967859"/>
        </a:xfrm>
        <a:prstGeom prst="ellipse">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t>Declare</a:t>
          </a:r>
        </a:p>
      </dsp:txBody>
      <dsp:txXfrm>
        <a:off x="2832719" y="411345"/>
        <a:ext cx="691249" cy="691276"/>
      </dsp:txXfrm>
    </dsp:sp>
    <dsp:sp modelId="{5C840140-214C-406B-A07E-80B9DA2B9703}">
      <dsp:nvSpPr>
        <dsp:cNvPr id="0" name=""/>
        <dsp:cNvSpPr/>
      </dsp:nvSpPr>
      <dsp:spPr>
        <a:xfrm>
          <a:off x="2694996" y="1294593"/>
          <a:ext cx="968012" cy="5684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57150" lvl="1" indent="-57150" algn="l" defTabSz="400050">
            <a:lnSpc>
              <a:spcPct val="90000"/>
            </a:lnSpc>
            <a:spcBef>
              <a:spcPct val="0"/>
            </a:spcBef>
            <a:spcAft>
              <a:spcPct val="15000"/>
            </a:spcAft>
            <a:buChar char="•"/>
          </a:pPr>
          <a:r>
            <a:rPr lang="en-US" sz="900" kern="1200"/>
            <a:t>Declare arrays to store column-specific data</a:t>
          </a:r>
        </a:p>
      </dsp:txBody>
      <dsp:txXfrm>
        <a:off x="2694996" y="1294593"/>
        <a:ext cx="968012" cy="568451"/>
      </dsp:txXfrm>
    </dsp:sp>
    <dsp:sp modelId="{0CA6544C-A5FA-400B-A965-5A8BAD672769}">
      <dsp:nvSpPr>
        <dsp:cNvPr id="0" name=""/>
        <dsp:cNvSpPr/>
      </dsp:nvSpPr>
      <dsp:spPr>
        <a:xfrm rot="2700000">
          <a:off x="1588675" y="238364"/>
          <a:ext cx="1037056" cy="1037056"/>
        </a:xfrm>
        <a:prstGeom prst="teardrop">
          <a:avLst>
            <a:gd name="adj" fmla="val 1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0FA28EE-4155-43D4-97C3-25777389DEB5}">
      <dsp:nvSpPr>
        <dsp:cNvPr id="0" name=""/>
        <dsp:cNvSpPr/>
      </dsp:nvSpPr>
      <dsp:spPr>
        <a:xfrm>
          <a:off x="1623527" y="273054"/>
          <a:ext cx="968012" cy="967859"/>
        </a:xfrm>
        <a:prstGeom prst="ellipse">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t>Clean</a:t>
          </a:r>
        </a:p>
      </dsp:txBody>
      <dsp:txXfrm>
        <a:off x="1761250" y="411345"/>
        <a:ext cx="691249" cy="691276"/>
      </dsp:txXfrm>
    </dsp:sp>
    <dsp:sp modelId="{73CD4DD6-4D65-4C76-AD2C-F5DF0914C041}">
      <dsp:nvSpPr>
        <dsp:cNvPr id="0" name=""/>
        <dsp:cNvSpPr/>
      </dsp:nvSpPr>
      <dsp:spPr>
        <a:xfrm>
          <a:off x="1623527" y="1294593"/>
          <a:ext cx="968012" cy="5684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57150" lvl="1" indent="-57150" algn="l" defTabSz="400050">
            <a:lnSpc>
              <a:spcPct val="90000"/>
            </a:lnSpc>
            <a:spcBef>
              <a:spcPct val="0"/>
            </a:spcBef>
            <a:spcAft>
              <a:spcPct val="15000"/>
            </a:spcAft>
            <a:buChar char="•"/>
          </a:pPr>
          <a:r>
            <a:rPr lang="en-US" sz="900" kern="1200" dirty="0"/>
            <a:t>Assign names and labels</a:t>
          </a:r>
        </a:p>
      </dsp:txBody>
      <dsp:txXfrm>
        <a:off x="1623527" y="1294593"/>
        <a:ext cx="968012" cy="568451"/>
      </dsp:txXfrm>
    </dsp:sp>
    <dsp:sp modelId="{8BD5370A-23C0-4AA3-B1CD-6CCFBC32DE80}">
      <dsp:nvSpPr>
        <dsp:cNvPr id="0" name=""/>
        <dsp:cNvSpPr/>
      </dsp:nvSpPr>
      <dsp:spPr>
        <a:xfrm rot="2700000">
          <a:off x="517206" y="238364"/>
          <a:ext cx="1037056" cy="1037056"/>
        </a:xfrm>
        <a:prstGeom prst="teardrop">
          <a:avLst>
            <a:gd name="adj" fmla="val 1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18D0035-B6C2-44E1-9147-985505EFED81}">
      <dsp:nvSpPr>
        <dsp:cNvPr id="0" name=""/>
        <dsp:cNvSpPr/>
      </dsp:nvSpPr>
      <dsp:spPr>
        <a:xfrm>
          <a:off x="551399" y="273054"/>
          <a:ext cx="968012" cy="967859"/>
        </a:xfrm>
        <a:prstGeom prst="ellipse">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t>Import</a:t>
          </a:r>
        </a:p>
      </dsp:txBody>
      <dsp:txXfrm>
        <a:off x="689781" y="411345"/>
        <a:ext cx="691249" cy="691276"/>
      </dsp:txXfrm>
    </dsp:sp>
    <dsp:sp modelId="{5ABFDCD7-204A-4C0E-88A1-A9B9D959F6AE}">
      <dsp:nvSpPr>
        <dsp:cNvPr id="0" name=""/>
        <dsp:cNvSpPr/>
      </dsp:nvSpPr>
      <dsp:spPr>
        <a:xfrm>
          <a:off x="551399" y="1294593"/>
          <a:ext cx="968012" cy="5684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57150" lvl="1" indent="-57150" algn="l" defTabSz="400050">
            <a:lnSpc>
              <a:spcPct val="90000"/>
            </a:lnSpc>
            <a:spcBef>
              <a:spcPct val="0"/>
            </a:spcBef>
            <a:spcAft>
              <a:spcPct val="15000"/>
            </a:spcAft>
            <a:buChar char="•"/>
          </a:pPr>
          <a:r>
            <a:rPr lang="en-US" sz="900" kern="1200" dirty="0"/>
            <a:t>Import raw data from .CSV file </a:t>
          </a:r>
        </a:p>
      </dsp:txBody>
      <dsp:txXfrm>
        <a:off x="551399" y="1294593"/>
        <a:ext cx="968012" cy="568451"/>
      </dsp:txXfrm>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3.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4.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5.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SG"/>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D8F1745-07CD-423D-994F-EAEE1357F3C3}" type="datetimeFigureOut">
              <a:rPr lang="en-SG" smtClean="0"/>
              <a:t>10/2/2022</a:t>
            </a:fld>
            <a:endParaRPr lang="en-SG"/>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SG"/>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SG"/>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FFDD869-F6E8-455D-A9E7-13BC6989563C}" type="slidenum">
              <a:rPr lang="en-SG" smtClean="0"/>
              <a:t>‹#›</a:t>
            </a:fld>
            <a:endParaRPr lang="en-SG"/>
          </a:p>
        </p:txBody>
      </p:sp>
    </p:spTree>
    <p:extLst>
      <p:ext uri="{BB962C8B-B14F-4D97-AF65-F5344CB8AC3E}">
        <p14:creationId xmlns:p14="http://schemas.microsoft.com/office/powerpoint/2010/main" val="28279264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a:p>
        </p:txBody>
      </p:sp>
      <p:sp>
        <p:nvSpPr>
          <p:cNvPr id="4" name="Slide Number Placeholder 3"/>
          <p:cNvSpPr>
            <a:spLocks noGrp="1"/>
          </p:cNvSpPr>
          <p:nvPr>
            <p:ph type="sldNum" sz="quarter" idx="5"/>
          </p:nvPr>
        </p:nvSpPr>
        <p:spPr/>
        <p:txBody>
          <a:bodyPr/>
          <a:lstStyle/>
          <a:p>
            <a:fld id="{9FFDD869-F6E8-455D-A9E7-13BC6989563C}" type="slidenum">
              <a:rPr lang="en-SG" smtClean="0"/>
              <a:t>2</a:t>
            </a:fld>
            <a:endParaRPr lang="en-SG"/>
          </a:p>
        </p:txBody>
      </p:sp>
    </p:spTree>
    <p:extLst>
      <p:ext uri="{BB962C8B-B14F-4D97-AF65-F5344CB8AC3E}">
        <p14:creationId xmlns:p14="http://schemas.microsoft.com/office/powerpoint/2010/main" val="30793395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9FFDD869-F6E8-455D-A9E7-13BC6989563C}" type="slidenum">
              <a:rPr lang="en-SG" smtClean="0"/>
              <a:t>5</a:t>
            </a:fld>
            <a:endParaRPr lang="en-SG"/>
          </a:p>
        </p:txBody>
      </p:sp>
    </p:spTree>
    <p:extLst>
      <p:ext uri="{BB962C8B-B14F-4D97-AF65-F5344CB8AC3E}">
        <p14:creationId xmlns:p14="http://schemas.microsoft.com/office/powerpoint/2010/main" val="18839275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9FFDD869-F6E8-455D-A9E7-13BC6989563C}" type="slidenum">
              <a:rPr lang="en-SG" smtClean="0"/>
              <a:t>6</a:t>
            </a:fld>
            <a:endParaRPr lang="en-SG"/>
          </a:p>
        </p:txBody>
      </p:sp>
    </p:spTree>
    <p:extLst>
      <p:ext uri="{BB962C8B-B14F-4D97-AF65-F5344CB8AC3E}">
        <p14:creationId xmlns:p14="http://schemas.microsoft.com/office/powerpoint/2010/main" val="22723320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9FFDD869-F6E8-455D-A9E7-13BC6989563C}" type="slidenum">
              <a:rPr lang="en-SG" smtClean="0"/>
              <a:t>7</a:t>
            </a:fld>
            <a:endParaRPr lang="en-SG"/>
          </a:p>
        </p:txBody>
      </p:sp>
    </p:spTree>
    <p:extLst>
      <p:ext uri="{BB962C8B-B14F-4D97-AF65-F5344CB8AC3E}">
        <p14:creationId xmlns:p14="http://schemas.microsoft.com/office/powerpoint/2010/main" val="19743327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9FFDD869-F6E8-455D-A9E7-13BC6989563C}" type="slidenum">
              <a:rPr lang="en-SG" smtClean="0"/>
              <a:t>8</a:t>
            </a:fld>
            <a:endParaRPr lang="en-SG"/>
          </a:p>
        </p:txBody>
      </p:sp>
    </p:spTree>
    <p:extLst>
      <p:ext uri="{BB962C8B-B14F-4D97-AF65-F5344CB8AC3E}">
        <p14:creationId xmlns:p14="http://schemas.microsoft.com/office/powerpoint/2010/main" val="3780417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9FFDD869-F6E8-455D-A9E7-13BC6989563C}" type="slidenum">
              <a:rPr lang="en-SG" smtClean="0"/>
              <a:t>9</a:t>
            </a:fld>
            <a:endParaRPr lang="en-SG"/>
          </a:p>
        </p:txBody>
      </p:sp>
    </p:spTree>
    <p:extLst>
      <p:ext uri="{BB962C8B-B14F-4D97-AF65-F5344CB8AC3E}">
        <p14:creationId xmlns:p14="http://schemas.microsoft.com/office/powerpoint/2010/main" val="2269067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9FFDD869-F6E8-455D-A9E7-13BC6989563C}" type="slidenum">
              <a:rPr lang="en-SG" smtClean="0"/>
              <a:t>10</a:t>
            </a:fld>
            <a:endParaRPr lang="en-SG"/>
          </a:p>
        </p:txBody>
      </p:sp>
    </p:spTree>
    <p:extLst>
      <p:ext uri="{BB962C8B-B14F-4D97-AF65-F5344CB8AC3E}">
        <p14:creationId xmlns:p14="http://schemas.microsoft.com/office/powerpoint/2010/main" val="40717139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9FFDD869-F6E8-455D-A9E7-13BC6989563C}" type="slidenum">
              <a:rPr lang="en-SG" smtClean="0"/>
              <a:t>11</a:t>
            </a:fld>
            <a:endParaRPr lang="en-SG"/>
          </a:p>
        </p:txBody>
      </p:sp>
    </p:spTree>
    <p:extLst>
      <p:ext uri="{BB962C8B-B14F-4D97-AF65-F5344CB8AC3E}">
        <p14:creationId xmlns:p14="http://schemas.microsoft.com/office/powerpoint/2010/main" val="23090976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9FFDD869-F6E8-455D-A9E7-13BC6989563C}" type="slidenum">
              <a:rPr lang="en-SG" smtClean="0"/>
              <a:t>12</a:t>
            </a:fld>
            <a:endParaRPr lang="en-SG"/>
          </a:p>
        </p:txBody>
      </p:sp>
    </p:spTree>
    <p:extLst>
      <p:ext uri="{BB962C8B-B14F-4D97-AF65-F5344CB8AC3E}">
        <p14:creationId xmlns:p14="http://schemas.microsoft.com/office/powerpoint/2010/main" val="8507348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B674CB-3709-4ACF-BB61-29ADEA3D41BE}"/>
              </a:ext>
            </a:extLst>
          </p:cNvPr>
          <p:cNvSpPr>
            <a:spLocks noGrp="1"/>
          </p:cNvSpPr>
          <p:nvPr>
            <p:ph type="ctrTitle"/>
          </p:nvPr>
        </p:nvSpPr>
        <p:spPr>
          <a:xfrm>
            <a:off x="1524000" y="1033272"/>
            <a:ext cx="9144000" cy="2478024"/>
          </a:xfrm>
        </p:spPr>
        <p:txBody>
          <a:bodyPr lIns="0" tIns="0" rIns="0" bIns="0" anchor="b">
            <a:noAutofit/>
          </a:bodyPr>
          <a:lstStyle>
            <a:lvl1pPr algn="ctr">
              <a:defRPr sz="4000" spc="750" baseline="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E06DA6BE-9B64-48FC-92D1-EF0D426A3974}"/>
              </a:ext>
            </a:extLst>
          </p:cNvPr>
          <p:cNvSpPr>
            <a:spLocks noGrp="1"/>
          </p:cNvSpPr>
          <p:nvPr>
            <p:ph type="subTitle" idx="1"/>
          </p:nvPr>
        </p:nvSpPr>
        <p:spPr>
          <a:xfrm>
            <a:off x="1524000" y="3822192"/>
            <a:ext cx="9144000" cy="1435608"/>
          </a:xfrm>
        </p:spPr>
        <p:txBody>
          <a:bodyPr lIns="0" tIns="0" rIns="0" bIns="0">
            <a:normAutofit/>
          </a:bodyPr>
          <a:lstStyle>
            <a:lvl1pPr marL="0" indent="0" algn="ctr">
              <a:lnSpc>
                <a:spcPct val="150000"/>
              </a:lnSpc>
              <a:buNone/>
              <a:defRPr sz="1600" cap="all" spc="60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B083AE59-8E21-449F-86DA-5BE297010864}"/>
              </a:ext>
            </a:extLst>
          </p:cNvPr>
          <p:cNvSpPr>
            <a:spLocks noGrp="1"/>
          </p:cNvSpPr>
          <p:nvPr>
            <p:ph type="dt" sz="half" idx="10"/>
          </p:nvPr>
        </p:nvSpPr>
        <p:spPr/>
        <p:txBody>
          <a:bodyPr/>
          <a:lstStyle/>
          <a:p>
            <a:fld id="{655A5808-3B61-48CC-92EF-85AC2E0DFA56}" type="datetime2">
              <a:rPr lang="en-US" smtClean="0"/>
              <a:t>Thursday, February 10, 2022</a:t>
            </a:fld>
            <a:endParaRPr lang="en-US"/>
          </a:p>
        </p:txBody>
      </p:sp>
      <p:sp>
        <p:nvSpPr>
          <p:cNvPr id="5" name="Footer Placeholder 4">
            <a:extLst>
              <a:ext uri="{FF2B5EF4-FFF2-40B4-BE49-F238E27FC236}">
                <a16:creationId xmlns:a16="http://schemas.microsoft.com/office/drawing/2014/main" id="{4E8CCD60-9970-49FD-8254-21154BAA1E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CC0A488-07A7-42F9-B1DF-68545B75417D}"/>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13588588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9DC3B6-2D75-4EC4-9120-88DCE0EA61A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74B06CB-A0FE-4499-B674-90C8C281A55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E7FD700-765A-4DE6-A8EC-9D9D92FCBB42}"/>
              </a:ext>
            </a:extLst>
          </p:cNvPr>
          <p:cNvSpPr>
            <a:spLocks noGrp="1"/>
          </p:cNvSpPr>
          <p:nvPr>
            <p:ph type="dt" sz="half" idx="10"/>
          </p:nvPr>
        </p:nvSpPr>
        <p:spPr/>
        <p:txBody>
          <a:bodyPr/>
          <a:lstStyle/>
          <a:p>
            <a:fld id="{735E98AF-4574-4509-BF7A-519ACD5BF826}" type="datetime2">
              <a:rPr lang="en-US" smtClean="0"/>
              <a:t>Thursday, February 10, 2022</a:t>
            </a:fld>
            <a:endParaRPr lang="en-US"/>
          </a:p>
        </p:txBody>
      </p:sp>
      <p:sp>
        <p:nvSpPr>
          <p:cNvPr id="5" name="Footer Placeholder 4">
            <a:extLst>
              <a:ext uri="{FF2B5EF4-FFF2-40B4-BE49-F238E27FC236}">
                <a16:creationId xmlns:a16="http://schemas.microsoft.com/office/drawing/2014/main" id="{0C4664EC-C4B1-4D14-9ED3-14C6CCBFFC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FDF5526-E518-4133-9F44-D812576C1092}"/>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5129463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5F62998-15B1-4CA8-8C60-7801001F8060}"/>
              </a:ext>
            </a:extLst>
          </p:cNvPr>
          <p:cNvSpPr>
            <a:spLocks noGrp="1"/>
          </p:cNvSpPr>
          <p:nvPr>
            <p:ph type="title" orient="vert"/>
          </p:nvPr>
        </p:nvSpPr>
        <p:spPr>
          <a:xfrm>
            <a:off x="8724900" y="838899"/>
            <a:ext cx="2628900" cy="4849301"/>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111AE278-0885-4594-AB09-120344C7D882}"/>
              </a:ext>
            </a:extLst>
          </p:cNvPr>
          <p:cNvSpPr>
            <a:spLocks noGrp="1"/>
          </p:cNvSpPr>
          <p:nvPr>
            <p:ph type="body" orient="vert" idx="1"/>
          </p:nvPr>
        </p:nvSpPr>
        <p:spPr>
          <a:xfrm>
            <a:off x="849235" y="838900"/>
            <a:ext cx="7723265" cy="48493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5B850CC-FB43-4988-8D4E-9C54C20185B4}"/>
              </a:ext>
            </a:extLst>
          </p:cNvPr>
          <p:cNvSpPr>
            <a:spLocks noGrp="1"/>
          </p:cNvSpPr>
          <p:nvPr>
            <p:ph type="dt" sz="half" idx="10"/>
          </p:nvPr>
        </p:nvSpPr>
        <p:spPr/>
        <p:txBody>
          <a:bodyPr/>
          <a:lstStyle/>
          <a:p>
            <a:fld id="{93DD97D4-9636-490F-85D0-E926C2B6F3B1}" type="datetime2">
              <a:rPr lang="en-US" smtClean="0"/>
              <a:t>Thursday, February 10, 2022</a:t>
            </a:fld>
            <a:endParaRPr lang="en-US"/>
          </a:p>
        </p:txBody>
      </p:sp>
      <p:sp>
        <p:nvSpPr>
          <p:cNvPr id="5" name="Footer Placeholder 4">
            <a:extLst>
              <a:ext uri="{FF2B5EF4-FFF2-40B4-BE49-F238E27FC236}">
                <a16:creationId xmlns:a16="http://schemas.microsoft.com/office/drawing/2014/main" id="{47A70300-3853-4FB4-A084-CF6E5CF2BDE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DBAFB0-25AA-4B69-8418-418F47A92700}"/>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18673332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E0F35-0AE7-48AB-9005-F1DB4BD0B473}"/>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DDD4022-C31F-4C4C-B5BF-5F9730C08A0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9A45EE9-11D3-436C-9D73-1AA6CCDB165F}"/>
              </a:ext>
            </a:extLst>
          </p:cNvPr>
          <p:cNvSpPr>
            <a:spLocks noGrp="1"/>
          </p:cNvSpPr>
          <p:nvPr>
            <p:ph type="dt" sz="half" idx="10"/>
          </p:nvPr>
        </p:nvSpPr>
        <p:spPr/>
        <p:txBody>
          <a:bodyPr/>
          <a:lstStyle/>
          <a:p>
            <a:fld id="{2F3AF3C6-0FD4-4939-991C-00DDE5C56815}" type="datetime2">
              <a:rPr lang="en-US" smtClean="0"/>
              <a:t>Thursday, February 10, 2022</a:t>
            </a:fld>
            <a:endParaRPr lang="en-US"/>
          </a:p>
        </p:txBody>
      </p:sp>
      <p:sp>
        <p:nvSpPr>
          <p:cNvPr id="5" name="Footer Placeholder 4">
            <a:extLst>
              <a:ext uri="{FF2B5EF4-FFF2-40B4-BE49-F238E27FC236}">
                <a16:creationId xmlns:a16="http://schemas.microsoft.com/office/drawing/2014/main" id="{92817DCF-881F-4956-81AE-A6D27A88F4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265F17-AD75-4B7E-970D-5D4DBD5D170C}"/>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15958260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C12CB-05D8-4D62-BDC5-812DB6DD04CD}"/>
              </a:ext>
            </a:extLst>
          </p:cNvPr>
          <p:cNvSpPr>
            <a:spLocks noGrp="1"/>
          </p:cNvSpPr>
          <p:nvPr>
            <p:ph type="title"/>
          </p:nvPr>
        </p:nvSpPr>
        <p:spPr>
          <a:xfrm>
            <a:off x="1371600" y="1709738"/>
            <a:ext cx="9966960" cy="2852737"/>
          </a:xfrm>
        </p:spPr>
        <p:txBody>
          <a:bodyPr anchor="b">
            <a:normAutofit/>
          </a:bodyPr>
          <a:lstStyle>
            <a:lvl1pPr>
              <a:lnSpc>
                <a:spcPct val="100000"/>
              </a:lnSpc>
              <a:defRPr sz="4400" spc="750" baseline="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C52F020-8516-4B9E-B455-5731ED6C9E9E}"/>
              </a:ext>
            </a:extLst>
          </p:cNvPr>
          <p:cNvSpPr>
            <a:spLocks noGrp="1"/>
          </p:cNvSpPr>
          <p:nvPr>
            <p:ph type="body" idx="1"/>
          </p:nvPr>
        </p:nvSpPr>
        <p:spPr>
          <a:xfrm>
            <a:off x="1371600" y="4974336"/>
            <a:ext cx="9966961" cy="1115568"/>
          </a:xfrm>
        </p:spPr>
        <p:txBody>
          <a:bodyPr>
            <a:normAutofit/>
          </a:bodyPr>
          <a:lstStyle>
            <a:lvl1pPr marL="0" indent="0">
              <a:buNone/>
              <a:defRPr sz="1600" cap="all" spc="60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C822993-6E28-44BB-B983-095B476B801A}"/>
              </a:ext>
            </a:extLst>
          </p:cNvPr>
          <p:cNvSpPr>
            <a:spLocks noGrp="1"/>
          </p:cNvSpPr>
          <p:nvPr>
            <p:ph type="dt" sz="half" idx="10"/>
          </p:nvPr>
        </p:nvSpPr>
        <p:spPr/>
        <p:txBody>
          <a:bodyPr/>
          <a:lstStyle/>
          <a:p>
            <a:fld id="{86807482-8128-47C6-A8DD-6452B0291CFF}" type="datetime2">
              <a:rPr lang="en-US" smtClean="0"/>
              <a:t>Thursday, February 10, 2022</a:t>
            </a:fld>
            <a:endParaRPr lang="en-US"/>
          </a:p>
        </p:txBody>
      </p:sp>
      <p:sp>
        <p:nvSpPr>
          <p:cNvPr id="5" name="Footer Placeholder 4">
            <a:extLst>
              <a:ext uri="{FF2B5EF4-FFF2-40B4-BE49-F238E27FC236}">
                <a16:creationId xmlns:a16="http://schemas.microsoft.com/office/drawing/2014/main" id="{FC909971-06C9-462B-81D9-BEF24C708A1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9A076D-47C1-49CD-9A8B-956DB3FC31F7}"/>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16521585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28DFBD-F5ED-455C-8AD0-97476A55E3D5}"/>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C30E58C-F463-4D52-9225-9410133113A4}"/>
              </a:ext>
            </a:extLst>
          </p:cNvPr>
          <p:cNvSpPr>
            <a:spLocks noGrp="1"/>
          </p:cNvSpPr>
          <p:nvPr>
            <p:ph sz="half" idx="1"/>
          </p:nvPr>
        </p:nvSpPr>
        <p:spPr>
          <a:xfrm>
            <a:off x="1371600" y="2112264"/>
            <a:ext cx="4846320" cy="39593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6AF7BDB4-97FA-485D-A557-6F96692BAC9E}"/>
              </a:ext>
            </a:extLst>
          </p:cNvPr>
          <p:cNvSpPr>
            <a:spLocks noGrp="1"/>
          </p:cNvSpPr>
          <p:nvPr>
            <p:ph sz="half" idx="2"/>
          </p:nvPr>
        </p:nvSpPr>
        <p:spPr>
          <a:xfrm>
            <a:off x="6766560" y="2112265"/>
            <a:ext cx="4846320" cy="395935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68C50007-C799-4117-8ACD-5EE980E63F17}"/>
              </a:ext>
            </a:extLst>
          </p:cNvPr>
          <p:cNvSpPr>
            <a:spLocks noGrp="1"/>
          </p:cNvSpPr>
          <p:nvPr>
            <p:ph type="dt" sz="half" idx="10"/>
          </p:nvPr>
        </p:nvSpPr>
        <p:spPr/>
        <p:txBody>
          <a:bodyPr/>
          <a:lstStyle/>
          <a:p>
            <a:fld id="{37903F25-275E-41DE-BE3B-EBF0DB49F9B1}" type="datetime2">
              <a:rPr lang="en-US" smtClean="0"/>
              <a:t>Thursday, February 10, 2022</a:t>
            </a:fld>
            <a:endParaRPr lang="en-US"/>
          </a:p>
        </p:txBody>
      </p:sp>
      <p:sp>
        <p:nvSpPr>
          <p:cNvPr id="6" name="Footer Placeholder 5">
            <a:extLst>
              <a:ext uri="{FF2B5EF4-FFF2-40B4-BE49-F238E27FC236}">
                <a16:creationId xmlns:a16="http://schemas.microsoft.com/office/drawing/2014/main" id="{F24E8968-6BAD-4D5A-BF1D-911C7A39C1C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99D8C08-BF20-4D5E-9004-0C075C36D8A4}"/>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35555682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2036E0D-26A5-455A-A8BD-70DA8BC03EB2}"/>
              </a:ext>
            </a:extLst>
          </p:cNvPr>
          <p:cNvSpPr>
            <a:spLocks noGrp="1"/>
          </p:cNvSpPr>
          <p:nvPr>
            <p:ph type="body" idx="1"/>
          </p:nvPr>
        </p:nvSpPr>
        <p:spPr>
          <a:xfrm>
            <a:off x="1371600" y="2112264"/>
            <a:ext cx="484107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7FD4EA0-094D-4056-9032-BFB44B40896B}"/>
              </a:ext>
            </a:extLst>
          </p:cNvPr>
          <p:cNvSpPr>
            <a:spLocks noGrp="1"/>
          </p:cNvSpPr>
          <p:nvPr>
            <p:ph sz="half" idx="2"/>
          </p:nvPr>
        </p:nvSpPr>
        <p:spPr>
          <a:xfrm>
            <a:off x="1371600" y="3018472"/>
            <a:ext cx="4841076" cy="31048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5FC0CCE8-718F-4620-8B4A-C60EEA7B884D}"/>
              </a:ext>
            </a:extLst>
          </p:cNvPr>
          <p:cNvSpPr>
            <a:spLocks noGrp="1"/>
          </p:cNvSpPr>
          <p:nvPr>
            <p:ph type="body" sz="quarter" idx="3"/>
          </p:nvPr>
        </p:nvSpPr>
        <p:spPr>
          <a:xfrm>
            <a:off x="6766560" y="2112264"/>
            <a:ext cx="484632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6CE86DF-0069-4D31-BDD3-A9A2F9B7B468}"/>
              </a:ext>
            </a:extLst>
          </p:cNvPr>
          <p:cNvSpPr>
            <a:spLocks noGrp="1"/>
          </p:cNvSpPr>
          <p:nvPr>
            <p:ph sz="quarter" idx="4"/>
          </p:nvPr>
        </p:nvSpPr>
        <p:spPr>
          <a:xfrm>
            <a:off x="6766560" y="3018471"/>
            <a:ext cx="4841076" cy="31048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21A5ED06-FE54-4B86-A8D4-07D0EB08C3AB}"/>
              </a:ext>
            </a:extLst>
          </p:cNvPr>
          <p:cNvSpPr>
            <a:spLocks noGrp="1"/>
          </p:cNvSpPr>
          <p:nvPr>
            <p:ph type="dt" sz="half" idx="10"/>
          </p:nvPr>
        </p:nvSpPr>
        <p:spPr/>
        <p:txBody>
          <a:bodyPr/>
          <a:lstStyle/>
          <a:p>
            <a:fld id="{EE475572-4A44-4171-84AA-64D42C8050A6}" type="datetime2">
              <a:rPr lang="en-US" smtClean="0"/>
              <a:t>Thursday, February 10, 2022</a:t>
            </a:fld>
            <a:endParaRPr lang="en-US"/>
          </a:p>
        </p:txBody>
      </p:sp>
      <p:sp>
        <p:nvSpPr>
          <p:cNvPr id="8" name="Footer Placeholder 7">
            <a:extLst>
              <a:ext uri="{FF2B5EF4-FFF2-40B4-BE49-F238E27FC236}">
                <a16:creationId xmlns:a16="http://schemas.microsoft.com/office/drawing/2014/main" id="{CE9EC6C3-0950-4AFE-936A-9AB5D227844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784B1D1-BE0C-48F4-BC74-90675A0F07CF}"/>
              </a:ext>
            </a:extLst>
          </p:cNvPr>
          <p:cNvSpPr>
            <a:spLocks noGrp="1"/>
          </p:cNvSpPr>
          <p:nvPr>
            <p:ph type="sldNum" sz="quarter" idx="12"/>
          </p:nvPr>
        </p:nvSpPr>
        <p:spPr/>
        <p:txBody>
          <a:bodyPr/>
          <a:lstStyle/>
          <a:p>
            <a:fld id="{C01389E6-C847-4AD0-B56D-D205B2EAB1EE}" type="slidenum">
              <a:rPr lang="en-US" smtClean="0"/>
              <a:t>‹#›</a:t>
            </a:fld>
            <a:endParaRPr lang="en-US"/>
          </a:p>
        </p:txBody>
      </p:sp>
      <p:sp>
        <p:nvSpPr>
          <p:cNvPr id="10" name="Title 9">
            <a:extLst>
              <a:ext uri="{FF2B5EF4-FFF2-40B4-BE49-F238E27FC236}">
                <a16:creationId xmlns:a16="http://schemas.microsoft.com/office/drawing/2014/main" id="{2D453288-3D76-40C1-BE00-223AB28F13DF}"/>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0117002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B1716-24B0-42CD-95B6-843092597B2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9E3617E-4B11-481F-AC6E-00031790294A}"/>
              </a:ext>
            </a:extLst>
          </p:cNvPr>
          <p:cNvSpPr>
            <a:spLocks noGrp="1"/>
          </p:cNvSpPr>
          <p:nvPr>
            <p:ph type="dt" sz="half" idx="10"/>
          </p:nvPr>
        </p:nvSpPr>
        <p:spPr/>
        <p:txBody>
          <a:bodyPr/>
          <a:lstStyle/>
          <a:p>
            <a:fld id="{C4C1612E-528E-4FD5-9E9E-E15F1108F171}" type="datetime2">
              <a:rPr lang="en-US" smtClean="0"/>
              <a:t>Thursday, February 10, 2022</a:t>
            </a:fld>
            <a:endParaRPr lang="en-US"/>
          </a:p>
        </p:txBody>
      </p:sp>
      <p:sp>
        <p:nvSpPr>
          <p:cNvPr id="4" name="Footer Placeholder 3">
            <a:extLst>
              <a:ext uri="{FF2B5EF4-FFF2-40B4-BE49-F238E27FC236}">
                <a16:creationId xmlns:a16="http://schemas.microsoft.com/office/drawing/2014/main" id="{F6BF19CC-06D3-40E9-81B5-63B457B220C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AEFC312-3AA5-46F7-B701-3D9327A68DB7}"/>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12833143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8C9E28E-1389-47AF-B3EB-22571417ACBE}"/>
              </a:ext>
            </a:extLst>
          </p:cNvPr>
          <p:cNvSpPr>
            <a:spLocks noGrp="1"/>
          </p:cNvSpPr>
          <p:nvPr>
            <p:ph type="dt" sz="half" idx="10"/>
          </p:nvPr>
        </p:nvSpPr>
        <p:spPr/>
        <p:txBody>
          <a:bodyPr/>
          <a:lstStyle/>
          <a:p>
            <a:fld id="{D4F6D862-A06D-436F-A92E-EBAAD50B6E50}" type="datetime2">
              <a:rPr lang="en-US" smtClean="0"/>
              <a:t>Thursday, February 10, 2022</a:t>
            </a:fld>
            <a:endParaRPr lang="en-US"/>
          </a:p>
        </p:txBody>
      </p:sp>
      <p:sp>
        <p:nvSpPr>
          <p:cNvPr id="3" name="Footer Placeholder 2">
            <a:extLst>
              <a:ext uri="{FF2B5EF4-FFF2-40B4-BE49-F238E27FC236}">
                <a16:creationId xmlns:a16="http://schemas.microsoft.com/office/drawing/2014/main" id="{BFCF6B08-1984-4F7C-9F6E-A4F47BDBA21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771B3C5-CEC7-427F-931C-1318C421BEF9}"/>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8361670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EB55F-536E-4547-A5D2-0483FC3684CD}"/>
              </a:ext>
            </a:extLst>
          </p:cNvPr>
          <p:cNvSpPr>
            <a:spLocks noGrp="1"/>
          </p:cNvSpPr>
          <p:nvPr>
            <p:ph type="title"/>
          </p:nvPr>
        </p:nvSpPr>
        <p:spPr>
          <a:xfrm>
            <a:off x="1371600" y="987425"/>
            <a:ext cx="3932237" cy="1894511"/>
          </a:xfrm>
        </p:spPr>
        <p:txBody>
          <a:bodyPr anchor="b"/>
          <a:lstStyle>
            <a:lvl1pPr>
              <a:lnSpc>
                <a:spcPct val="100000"/>
              </a:lnSpc>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3D717D3C-533B-4EA9-886B-FAE59956C74C}"/>
              </a:ext>
            </a:extLst>
          </p:cNvPr>
          <p:cNvSpPr>
            <a:spLocks noGrp="1"/>
          </p:cNvSpPr>
          <p:nvPr>
            <p:ph idx="1"/>
          </p:nvPr>
        </p:nvSpPr>
        <p:spPr>
          <a:xfrm>
            <a:off x="5650992" y="987425"/>
            <a:ext cx="5687568" cy="4873625"/>
          </a:xfrm>
        </p:spPr>
        <p:txBody>
          <a:bodyPr>
            <a:normAutofit/>
          </a:bodyPr>
          <a:lstStyle>
            <a:lvl1pPr>
              <a:defRPr sz="20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2419D2E1-4B17-4608-961E-2C4719855E89}"/>
              </a:ext>
            </a:extLst>
          </p:cNvPr>
          <p:cNvSpPr>
            <a:spLocks noGrp="1"/>
          </p:cNvSpPr>
          <p:nvPr>
            <p:ph type="body" sz="half" idx="2"/>
          </p:nvPr>
        </p:nvSpPr>
        <p:spPr>
          <a:xfrm>
            <a:off x="1371600" y="3058510"/>
            <a:ext cx="3932237" cy="280254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75A3535-184C-438C-AE91-9C42B7C5AFB6}"/>
              </a:ext>
            </a:extLst>
          </p:cNvPr>
          <p:cNvSpPr>
            <a:spLocks noGrp="1"/>
          </p:cNvSpPr>
          <p:nvPr>
            <p:ph type="dt" sz="half" idx="10"/>
          </p:nvPr>
        </p:nvSpPr>
        <p:spPr/>
        <p:txBody>
          <a:bodyPr/>
          <a:lstStyle/>
          <a:p>
            <a:fld id="{B73E0B7D-2260-4809-8F0A-9E5F3E24F169}" type="datetime2">
              <a:rPr lang="en-US" smtClean="0"/>
              <a:t>Thursday, February 10, 2022</a:t>
            </a:fld>
            <a:endParaRPr lang="en-US"/>
          </a:p>
        </p:txBody>
      </p:sp>
      <p:sp>
        <p:nvSpPr>
          <p:cNvPr id="6" name="Footer Placeholder 5">
            <a:extLst>
              <a:ext uri="{FF2B5EF4-FFF2-40B4-BE49-F238E27FC236}">
                <a16:creationId xmlns:a16="http://schemas.microsoft.com/office/drawing/2014/main" id="{0DF6DBC3-4A58-42BA-9B55-A9A72510374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D4E6563-0AB6-4038-A12B-A259552DB66C}"/>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31383236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9702C5-1E3B-4C62-A538-59BB572864A0}"/>
              </a:ext>
            </a:extLst>
          </p:cNvPr>
          <p:cNvSpPr>
            <a:spLocks noGrp="1"/>
          </p:cNvSpPr>
          <p:nvPr>
            <p:ph type="title"/>
          </p:nvPr>
        </p:nvSpPr>
        <p:spPr>
          <a:xfrm>
            <a:off x="1371600" y="987552"/>
            <a:ext cx="3932237" cy="1892808"/>
          </a:xfrm>
        </p:spPr>
        <p:txBody>
          <a:bodyPr anchor="b"/>
          <a:lstStyle>
            <a:lvl1pPr>
              <a:defRPr sz="3200" baseline="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6E2CF574-95CE-4E60-B2CF-3B5B4F33A767}"/>
              </a:ext>
            </a:extLst>
          </p:cNvPr>
          <p:cNvSpPr>
            <a:spLocks noGrp="1"/>
          </p:cNvSpPr>
          <p:nvPr>
            <p:ph type="pic" idx="1"/>
          </p:nvPr>
        </p:nvSpPr>
        <p:spPr>
          <a:xfrm>
            <a:off x="5505319" y="987425"/>
            <a:ext cx="5833242"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6D039F7C-C735-4356-8B04-89E19047950C}"/>
              </a:ext>
            </a:extLst>
          </p:cNvPr>
          <p:cNvSpPr>
            <a:spLocks noGrp="1"/>
          </p:cNvSpPr>
          <p:nvPr>
            <p:ph type="body" sz="half" idx="2"/>
          </p:nvPr>
        </p:nvSpPr>
        <p:spPr>
          <a:xfrm>
            <a:off x="1371600" y="3033286"/>
            <a:ext cx="3932237" cy="283570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5E706DF-52A3-4F34-9BF5-E1ACD5D54283}"/>
              </a:ext>
            </a:extLst>
          </p:cNvPr>
          <p:cNvSpPr>
            <a:spLocks noGrp="1"/>
          </p:cNvSpPr>
          <p:nvPr>
            <p:ph type="dt" sz="half" idx="10"/>
          </p:nvPr>
        </p:nvSpPr>
        <p:spPr/>
        <p:txBody>
          <a:bodyPr/>
          <a:lstStyle/>
          <a:p>
            <a:fld id="{3C8E4735-C637-46A3-94EB-AB3AC4188D2F}" type="datetime2">
              <a:rPr lang="en-US" smtClean="0"/>
              <a:t>Thursday, February 10, 2022</a:t>
            </a:fld>
            <a:endParaRPr lang="en-US"/>
          </a:p>
        </p:txBody>
      </p:sp>
      <p:sp>
        <p:nvSpPr>
          <p:cNvPr id="6" name="Footer Placeholder 5">
            <a:extLst>
              <a:ext uri="{FF2B5EF4-FFF2-40B4-BE49-F238E27FC236}">
                <a16:creationId xmlns:a16="http://schemas.microsoft.com/office/drawing/2014/main" id="{BFB25E53-E72E-4110-BB6B-3477F56C308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3686F8F-3D62-4CEC-AD9A-B70848E6A81C}"/>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27083546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CF2F3BB-127D-44BC-A8EF-A8BB5F5911CA}"/>
              </a:ext>
            </a:extLst>
          </p:cNvPr>
          <p:cNvSpPr/>
          <p:nvPr/>
        </p:nvSpPr>
        <p:spPr>
          <a:xfrm rot="10800000" flipH="1">
            <a:off x="0" y="6401226"/>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10D1F30-F118-4A1F-A48F-7E5706959F64}"/>
              </a:ext>
            </a:extLst>
          </p:cNvPr>
          <p:cNvSpPr/>
          <p:nvPr/>
        </p:nvSpPr>
        <p:spPr>
          <a:xfrm flipH="1">
            <a:off x="4038602" y="6401228"/>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17AE890C-17CE-44C0-BDED-BA68F92A845D}"/>
              </a:ext>
            </a:extLst>
          </p:cNvPr>
          <p:cNvSpPr>
            <a:spLocks noGrp="1"/>
          </p:cNvSpPr>
          <p:nvPr>
            <p:ph type="title"/>
          </p:nvPr>
        </p:nvSpPr>
        <p:spPr>
          <a:xfrm>
            <a:off x="1371600" y="795528"/>
            <a:ext cx="10241280" cy="1234440"/>
          </a:xfrm>
          <a:prstGeom prst="rect">
            <a:avLst/>
          </a:prstGeom>
        </p:spPr>
        <p:txBody>
          <a:bodyPr vert="horz" lIns="0" tIns="0" rIns="0" bIns="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47910A6E-46D1-42CF-996C-2207737FB871}"/>
              </a:ext>
            </a:extLst>
          </p:cNvPr>
          <p:cNvSpPr>
            <a:spLocks noGrp="1"/>
          </p:cNvSpPr>
          <p:nvPr>
            <p:ph type="body" idx="1"/>
          </p:nvPr>
        </p:nvSpPr>
        <p:spPr>
          <a:xfrm>
            <a:off x="1371600" y="2112264"/>
            <a:ext cx="10241280" cy="3959352"/>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D85B5247-D236-462B-BCE0-2A24DF75B085}"/>
              </a:ext>
            </a:extLst>
          </p:cNvPr>
          <p:cNvSpPr>
            <a:spLocks noGrp="1"/>
          </p:cNvSpPr>
          <p:nvPr>
            <p:ph type="dt" sz="half" idx="2"/>
          </p:nvPr>
        </p:nvSpPr>
        <p:spPr>
          <a:xfrm>
            <a:off x="7909560" y="6409944"/>
            <a:ext cx="3703320" cy="448056"/>
          </a:xfrm>
          <a:prstGeom prst="rect">
            <a:avLst/>
          </a:prstGeom>
        </p:spPr>
        <p:txBody>
          <a:bodyPr vert="horz" lIns="91440" tIns="45720" rIns="91440" bIns="45720" rtlCol="0" anchor="ctr"/>
          <a:lstStyle>
            <a:lvl1pPr algn="r">
              <a:defRPr sz="800" cap="all" spc="300" baseline="0">
                <a:solidFill>
                  <a:srgbClr val="FFFFFF"/>
                </a:solidFill>
              </a:defRPr>
            </a:lvl1pPr>
          </a:lstStyle>
          <a:p>
            <a:fld id="{AE0C963C-C1DB-4AFD-9DDC-0691666BF49B}" type="datetime2">
              <a:rPr lang="en-US" smtClean="0"/>
              <a:pPr/>
              <a:t>Thursday, February 10, 2022</a:t>
            </a:fld>
            <a:endParaRPr lang="en-US" cap="all" dirty="0"/>
          </a:p>
        </p:txBody>
      </p:sp>
      <p:sp>
        <p:nvSpPr>
          <p:cNvPr id="5" name="Footer Placeholder 4">
            <a:extLst>
              <a:ext uri="{FF2B5EF4-FFF2-40B4-BE49-F238E27FC236}">
                <a16:creationId xmlns:a16="http://schemas.microsoft.com/office/drawing/2014/main" id="{19155C58-7DDF-4CD4-96AD-F9CC844D84CC}"/>
              </a:ext>
            </a:extLst>
          </p:cNvPr>
          <p:cNvSpPr>
            <a:spLocks noGrp="1"/>
          </p:cNvSpPr>
          <p:nvPr>
            <p:ph type="ftr" sz="quarter" idx="3"/>
          </p:nvPr>
        </p:nvSpPr>
        <p:spPr>
          <a:xfrm rot="5400000">
            <a:off x="-1828800" y="1911096"/>
            <a:ext cx="4114800" cy="457200"/>
          </a:xfrm>
          <a:prstGeom prst="rect">
            <a:avLst/>
          </a:prstGeom>
        </p:spPr>
        <p:txBody>
          <a:bodyPr vert="horz" lIns="91440" tIns="45720" rIns="91440" bIns="45720" rtlCol="0" anchor="ctr"/>
          <a:lstStyle>
            <a:lvl1pPr algn="l">
              <a:defRPr sz="800" b="1">
                <a:solidFill>
                  <a:schemeClr val="tx1"/>
                </a:solidFill>
                <a:latin typeface="+mj-lt"/>
              </a:defRPr>
            </a:lvl1pPr>
          </a:lstStyle>
          <a:p>
            <a:pPr algn="l"/>
            <a:endParaRPr lang="en-US"/>
          </a:p>
        </p:txBody>
      </p:sp>
      <p:sp>
        <p:nvSpPr>
          <p:cNvPr id="6" name="Slide Number Placeholder 5">
            <a:extLst>
              <a:ext uri="{FF2B5EF4-FFF2-40B4-BE49-F238E27FC236}">
                <a16:creationId xmlns:a16="http://schemas.microsoft.com/office/drawing/2014/main" id="{6F495647-A849-45D9-BC71-46A12E6DE479}"/>
              </a:ext>
            </a:extLst>
          </p:cNvPr>
          <p:cNvSpPr>
            <a:spLocks noGrp="1"/>
          </p:cNvSpPr>
          <p:nvPr>
            <p:ph type="sldNum" sz="quarter" idx="4"/>
          </p:nvPr>
        </p:nvSpPr>
        <p:spPr>
          <a:xfrm>
            <a:off x="11667744" y="6409944"/>
            <a:ext cx="438912" cy="448056"/>
          </a:xfrm>
          <a:prstGeom prst="rect">
            <a:avLst/>
          </a:prstGeom>
        </p:spPr>
        <p:txBody>
          <a:bodyPr vert="horz" lIns="91440" tIns="45720" rIns="91440" bIns="45720" rtlCol="0" anchor="ctr"/>
          <a:lstStyle>
            <a:lvl1pPr algn="r">
              <a:defRPr sz="800">
                <a:solidFill>
                  <a:srgbClr val="FFFFFF"/>
                </a:solidFill>
              </a:defRPr>
            </a:lvl1pPr>
          </a:lstStyle>
          <a:p>
            <a:fld id="{C01389E6-C847-4AD0-B56D-D205B2EAB1EE}" type="slidenum">
              <a:rPr lang="en-US" smtClean="0"/>
              <a:pPr/>
              <a:t>‹#›</a:t>
            </a:fld>
            <a:endParaRPr lang="en-US" sz="800" dirty="0"/>
          </a:p>
        </p:txBody>
      </p:sp>
    </p:spTree>
    <p:extLst>
      <p:ext uri="{BB962C8B-B14F-4D97-AF65-F5344CB8AC3E}">
        <p14:creationId xmlns:p14="http://schemas.microsoft.com/office/powerpoint/2010/main" val="1175366141"/>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62" r:id="rId4"/>
    <p:sldLayoutId id="2147483663" r:id="rId5"/>
    <p:sldLayoutId id="2147483668" r:id="rId6"/>
    <p:sldLayoutId id="2147483664" r:id="rId7"/>
    <p:sldLayoutId id="2147483665" r:id="rId8"/>
    <p:sldLayoutId id="2147483666" r:id="rId9"/>
    <p:sldLayoutId id="2147483667" r:id="rId10"/>
    <p:sldLayoutId id="2147483669" r:id="rId11"/>
  </p:sldLayoutIdLst>
  <p:hf sldNum="0" hdr="0" ftr="0" dt="0"/>
  <p:txStyles>
    <p:titleStyle>
      <a:lvl1pPr algn="l" defTabSz="914400" rtl="0" eaLnBrk="1" latinLnBrk="0" hangingPunct="1">
        <a:lnSpc>
          <a:spcPct val="100000"/>
        </a:lnSpc>
        <a:spcBef>
          <a:spcPct val="0"/>
        </a:spcBef>
        <a:buNone/>
        <a:defRPr sz="3600" b="1" i="0" kern="1200" cap="all" spc="700"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 Id="rId9"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www.gov.sg/article/evolution-of-public-housing-in-singapore" TargetMode="External"/><Relationship Id="rId2" Type="http://schemas.openxmlformats.org/officeDocument/2006/relationships/hyperlink" Target="https://www.psd.gov.sg/heartofpublicservice/our-institutions/housing-a-nation-building-a-city/"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10" Type="http://schemas.openxmlformats.org/officeDocument/2006/relationships/image" Target="../media/image5.png"/><Relationship Id="rId4" Type="http://schemas.openxmlformats.org/officeDocument/2006/relationships/diagramLayout" Target="../diagrams/layout2.xml"/><Relationship Id="rId9"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3.xml"/><Relationship Id="rId11" Type="http://schemas.openxmlformats.org/officeDocument/2006/relationships/image" Target="../media/image10.png"/><Relationship Id="rId5" Type="http://schemas.openxmlformats.org/officeDocument/2006/relationships/diagramQuickStyle" Target="../diagrams/quickStyle3.xml"/><Relationship Id="rId10" Type="http://schemas.openxmlformats.org/officeDocument/2006/relationships/image" Target="../media/image9.png"/><Relationship Id="rId4" Type="http://schemas.openxmlformats.org/officeDocument/2006/relationships/diagramLayout" Target="../diagrams/layout3.xml"/><Relationship Id="rId9"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8" name="Rectangle 8">
            <a:extLst>
              <a:ext uri="{FF2B5EF4-FFF2-40B4-BE49-F238E27FC236}">
                <a16:creationId xmlns:a16="http://schemas.microsoft.com/office/drawing/2014/main" id="{D3F794D0-2982-490E-88DA-93D4897508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3" descr="Abstract particle background">
            <a:extLst>
              <a:ext uri="{FF2B5EF4-FFF2-40B4-BE49-F238E27FC236}">
                <a16:creationId xmlns:a16="http://schemas.microsoft.com/office/drawing/2014/main" id="{28D426E9-EFC3-4AD2-9ACB-57E07A7CD65D}"/>
              </a:ext>
            </a:extLst>
          </p:cNvPr>
          <p:cNvPicPr>
            <a:picLocks noChangeAspect="1"/>
          </p:cNvPicPr>
          <p:nvPr/>
        </p:nvPicPr>
        <p:blipFill rotWithShape="1">
          <a:blip r:embed="rId2">
            <a:extLst>
              <a:ext uri="{BEBA8EAE-BF5A-486C-A8C5-ECC9F3942E4B}">
                <a14:imgProps xmlns:a14="http://schemas.microsoft.com/office/drawing/2010/main">
                  <a14:imgLayer r:embed="rId3">
                    <a14:imgEffect>
                      <a14:artisticTexturizer/>
                    </a14:imgEffect>
                  </a14:imgLayer>
                </a14:imgProps>
              </a:ext>
            </a:extLst>
          </a:blip>
          <a:srcRect t="2495" b="32456"/>
          <a:stretch/>
        </p:blipFill>
        <p:spPr>
          <a:xfrm>
            <a:off x="-2" y="10"/>
            <a:ext cx="12192002" cy="4461036"/>
          </a:xfrm>
          <a:prstGeom prst="rect">
            <a:avLst/>
          </a:prstGeom>
          <a:effectLst>
            <a:glow>
              <a:schemeClr val="accent1"/>
            </a:glow>
          </a:effectLst>
        </p:spPr>
      </p:pic>
      <p:sp>
        <p:nvSpPr>
          <p:cNvPr id="20" name="Rectangle 10">
            <a:extLst>
              <a:ext uri="{FF2B5EF4-FFF2-40B4-BE49-F238E27FC236}">
                <a16:creationId xmlns:a16="http://schemas.microsoft.com/office/drawing/2014/main" id="{AFD24A3D-F07A-44A9-BE55-5576292E15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4460827"/>
            <a:ext cx="12192003" cy="2397392"/>
          </a:xfrm>
          <a:prstGeom prst="rect">
            <a:avLst/>
          </a:prstGeom>
          <a:gradFill>
            <a:gsLst>
              <a:gs pos="8000">
                <a:schemeClr val="accent6"/>
              </a:gs>
              <a:gs pos="86000">
                <a:schemeClr val="accent5"/>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12">
            <a:extLst>
              <a:ext uri="{FF2B5EF4-FFF2-40B4-BE49-F238E27FC236}">
                <a16:creationId xmlns:a16="http://schemas.microsoft.com/office/drawing/2014/main" id="{204441C9-FD2D-4031-B5C5-67478196C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4038600" y="4463553"/>
            <a:ext cx="8153401" cy="2394447"/>
          </a:xfrm>
          <a:prstGeom prst="rect">
            <a:avLst/>
          </a:prstGeom>
          <a:gradFill>
            <a:gsLst>
              <a:gs pos="0">
                <a:schemeClr val="accent5">
                  <a:lumMod val="60000"/>
                  <a:lumOff val="40000"/>
                  <a:alpha val="0"/>
                </a:schemeClr>
              </a:gs>
              <a:gs pos="99000">
                <a:schemeClr val="accent2">
                  <a:alpha val="81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Freeform: Shape 14">
            <a:extLst>
              <a:ext uri="{FF2B5EF4-FFF2-40B4-BE49-F238E27FC236}">
                <a16:creationId xmlns:a16="http://schemas.microsoft.com/office/drawing/2014/main" id="{EBF09AEC-6E6E-418F-9974-8730F1B2B6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4834054">
            <a:off x="2944145" y="2710934"/>
            <a:ext cx="3118759" cy="4639931"/>
          </a:xfrm>
          <a:custGeom>
            <a:avLst/>
            <a:gdLst>
              <a:gd name="connsiteX0" fmla="*/ 3118759 w 3118759"/>
              <a:gd name="connsiteY0" fmla="*/ 79510 h 4639931"/>
              <a:gd name="connsiteX1" fmla="*/ 1204940 w 3118759"/>
              <a:gd name="connsiteY1" fmla="*/ 4639931 h 4639931"/>
              <a:gd name="connsiteX2" fmla="*/ 1103495 w 3118759"/>
              <a:gd name="connsiteY2" fmla="*/ 4578302 h 4639931"/>
              <a:gd name="connsiteX3" fmla="*/ 0 w 3118759"/>
              <a:gd name="connsiteY3" fmla="*/ 2502877 h 4639931"/>
              <a:gd name="connsiteX4" fmla="*/ 2502877 w 3118759"/>
              <a:gd name="connsiteY4" fmla="*/ 0 h 4639931"/>
              <a:gd name="connsiteX5" fmla="*/ 3007294 w 3118759"/>
              <a:gd name="connsiteY5" fmla="*/ 50850 h 4639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18759" h="4639931">
                <a:moveTo>
                  <a:pt x="3118759" y="79510"/>
                </a:moveTo>
                <a:lnTo>
                  <a:pt x="1204940" y="4639931"/>
                </a:lnTo>
                <a:lnTo>
                  <a:pt x="1103495" y="4578302"/>
                </a:lnTo>
                <a:cubicBezTo>
                  <a:pt x="437725" y="4128517"/>
                  <a:pt x="0" y="3366815"/>
                  <a:pt x="0" y="2502877"/>
                </a:cubicBezTo>
                <a:cubicBezTo>
                  <a:pt x="0" y="1120576"/>
                  <a:pt x="1120576" y="0"/>
                  <a:pt x="2502877" y="0"/>
                </a:cubicBezTo>
                <a:cubicBezTo>
                  <a:pt x="2675665" y="0"/>
                  <a:pt x="2844363" y="17509"/>
                  <a:pt x="3007294" y="50850"/>
                </a:cubicBezTo>
                <a:close/>
              </a:path>
            </a:pathLst>
          </a:custGeom>
          <a:gradFill>
            <a:gsLst>
              <a:gs pos="0">
                <a:schemeClr val="accent6">
                  <a:alpha val="12000"/>
                </a:schemeClr>
              </a:gs>
              <a:gs pos="100000">
                <a:schemeClr val="accent6">
                  <a:lumMod val="60000"/>
                  <a:lumOff val="40000"/>
                  <a:alpha val="2000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Rectangle 16">
            <a:extLst>
              <a:ext uri="{FF2B5EF4-FFF2-40B4-BE49-F238E27FC236}">
                <a16:creationId xmlns:a16="http://schemas.microsoft.com/office/drawing/2014/main" id="{3D9D3989-3E00-4727-914E-959DFE8FAC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76701" y="4460827"/>
            <a:ext cx="8115300" cy="1945408"/>
          </a:xfrm>
          <a:prstGeom prst="rect">
            <a:avLst/>
          </a:prstGeom>
          <a:gradFill>
            <a:gsLst>
              <a:gs pos="0">
                <a:schemeClr val="accent6">
                  <a:alpha val="16000"/>
                </a:schemeClr>
              </a:gs>
              <a:gs pos="62000">
                <a:schemeClr val="accent5">
                  <a:alpha val="0"/>
                </a:scheme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15263EA-E1A5-432F-A2AE-750AC92827D7}"/>
              </a:ext>
            </a:extLst>
          </p:cNvPr>
          <p:cNvSpPr>
            <a:spLocks noGrp="1"/>
          </p:cNvSpPr>
          <p:nvPr>
            <p:ph type="ctrTitle"/>
          </p:nvPr>
        </p:nvSpPr>
        <p:spPr>
          <a:xfrm>
            <a:off x="-349253" y="775018"/>
            <a:ext cx="12985752" cy="2496240"/>
          </a:xfrm>
        </p:spPr>
        <p:txBody>
          <a:bodyPr>
            <a:normAutofit/>
          </a:bodyPr>
          <a:lstStyle/>
          <a:p>
            <a:r>
              <a:rPr lang="en-US" sz="2000" dirty="0">
                <a:solidFill>
                  <a:schemeClr val="bg1"/>
                </a:solidFill>
              </a:rPr>
              <a:t>PDAS Ca2</a:t>
            </a:r>
            <a:br>
              <a:rPr lang="en-US" sz="2000" dirty="0">
                <a:solidFill>
                  <a:schemeClr val="bg1"/>
                </a:solidFill>
              </a:rPr>
            </a:br>
            <a:br>
              <a:rPr lang="en-US" sz="2000" dirty="0">
                <a:solidFill>
                  <a:schemeClr val="bg1"/>
                </a:solidFill>
              </a:rPr>
            </a:br>
            <a:br>
              <a:rPr lang="en-US" sz="2000" dirty="0">
                <a:solidFill>
                  <a:schemeClr val="bg1"/>
                </a:solidFill>
              </a:rPr>
            </a:br>
            <a:r>
              <a:rPr lang="en-US" sz="1600" dirty="0">
                <a:solidFill>
                  <a:schemeClr val="bg1"/>
                </a:solidFill>
              </a:rPr>
              <a:t>What factors contribute to owning a car in Singapore?</a:t>
            </a:r>
            <a:br>
              <a:rPr lang="en-US" sz="1600" dirty="0">
                <a:solidFill>
                  <a:schemeClr val="bg1"/>
                </a:solidFill>
              </a:rPr>
            </a:br>
            <a:br>
              <a:rPr lang="en-US" sz="1600" dirty="0">
                <a:solidFill>
                  <a:schemeClr val="bg1"/>
                </a:solidFill>
              </a:rPr>
            </a:br>
            <a:br>
              <a:rPr lang="en-US" sz="1600" dirty="0">
                <a:solidFill>
                  <a:schemeClr val="bg1"/>
                </a:solidFill>
              </a:rPr>
            </a:br>
            <a:r>
              <a:rPr lang="en-US" sz="1600" dirty="0">
                <a:solidFill>
                  <a:schemeClr val="bg1"/>
                </a:solidFill>
              </a:rPr>
              <a:t>an analysis on Singapore Transport data</a:t>
            </a:r>
            <a:endParaRPr lang="en-US" sz="2000" dirty="0">
              <a:solidFill>
                <a:schemeClr val="bg1"/>
              </a:solidFill>
            </a:endParaRPr>
          </a:p>
        </p:txBody>
      </p:sp>
      <p:sp>
        <p:nvSpPr>
          <p:cNvPr id="3" name="Subtitle 2">
            <a:extLst>
              <a:ext uri="{FF2B5EF4-FFF2-40B4-BE49-F238E27FC236}">
                <a16:creationId xmlns:a16="http://schemas.microsoft.com/office/drawing/2014/main" id="{875EEBA6-B9C3-4562-9A72-936DFF052ABB}"/>
              </a:ext>
            </a:extLst>
          </p:cNvPr>
          <p:cNvSpPr>
            <a:spLocks noGrp="1"/>
          </p:cNvSpPr>
          <p:nvPr>
            <p:ph type="subTitle" idx="1"/>
          </p:nvPr>
        </p:nvSpPr>
        <p:spPr>
          <a:xfrm>
            <a:off x="1419223" y="4831228"/>
            <a:ext cx="9448800" cy="429904"/>
          </a:xfrm>
        </p:spPr>
        <p:txBody>
          <a:bodyPr>
            <a:normAutofit fontScale="92500" lnSpcReduction="10000"/>
          </a:bodyPr>
          <a:lstStyle/>
          <a:p>
            <a:r>
              <a:rPr lang="en-US" sz="2400" dirty="0">
                <a:solidFill>
                  <a:schemeClr val="bg1"/>
                </a:solidFill>
              </a:rPr>
              <a:t>Justin wong juin hng (p2112646)</a:t>
            </a:r>
          </a:p>
        </p:txBody>
      </p:sp>
    </p:spTree>
    <p:extLst>
      <p:ext uri="{BB962C8B-B14F-4D97-AF65-F5344CB8AC3E}">
        <p14:creationId xmlns:p14="http://schemas.microsoft.com/office/powerpoint/2010/main" val="9235000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7DE2C2FD-E004-4D9F-8114-036DC61BD3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6318A36-79DB-495D-AE30-7B5DCF0CF1CB}"/>
              </a:ext>
            </a:extLst>
          </p:cNvPr>
          <p:cNvSpPr>
            <a:spLocks noGrp="1"/>
          </p:cNvSpPr>
          <p:nvPr>
            <p:ph type="title"/>
          </p:nvPr>
        </p:nvSpPr>
        <p:spPr>
          <a:xfrm>
            <a:off x="1690992" y="0"/>
            <a:ext cx="8805333" cy="1009523"/>
          </a:xfrm>
        </p:spPr>
        <p:txBody>
          <a:bodyPr>
            <a:normAutofit/>
          </a:bodyPr>
          <a:lstStyle/>
          <a:p>
            <a:pPr algn="ctr"/>
            <a:r>
              <a:rPr lang="en-SG" dirty="0"/>
              <a:t>Explanation of insights</a:t>
            </a:r>
          </a:p>
        </p:txBody>
      </p:sp>
      <p:pic>
        <p:nvPicPr>
          <p:cNvPr id="7" name="Picture 6" descr="Chart, line chart&#10;&#10;Description automatically generated">
            <a:extLst>
              <a:ext uri="{FF2B5EF4-FFF2-40B4-BE49-F238E27FC236}">
                <a16:creationId xmlns:a16="http://schemas.microsoft.com/office/drawing/2014/main" id="{B51A2559-B81C-4AFD-A0C4-8A2C2CF15950}"/>
              </a:ext>
            </a:extLst>
          </p:cNvPr>
          <p:cNvPicPr>
            <a:picLocks noChangeAspect="1"/>
          </p:cNvPicPr>
          <p:nvPr/>
        </p:nvPicPr>
        <p:blipFill rotWithShape="1">
          <a:blip r:embed="rId3"/>
          <a:srcRect r="2" b="696"/>
          <a:stretch/>
        </p:blipFill>
        <p:spPr>
          <a:xfrm>
            <a:off x="999066" y="1125470"/>
            <a:ext cx="4553509" cy="2294862"/>
          </a:xfrm>
          <a:prstGeom prst="rect">
            <a:avLst/>
          </a:prstGeom>
          <a:ln>
            <a:solidFill>
              <a:schemeClr val="tx2">
                <a:lumMod val="75000"/>
                <a:lumOff val="25000"/>
              </a:schemeClr>
            </a:solidFill>
          </a:ln>
        </p:spPr>
      </p:pic>
      <p:pic>
        <p:nvPicPr>
          <p:cNvPr id="12" name="Picture 11">
            <a:extLst>
              <a:ext uri="{FF2B5EF4-FFF2-40B4-BE49-F238E27FC236}">
                <a16:creationId xmlns:a16="http://schemas.microsoft.com/office/drawing/2014/main" id="{E0E1CCDE-8B69-4958-BCA3-439FC60CC94F}"/>
              </a:ext>
            </a:extLst>
          </p:cNvPr>
          <p:cNvPicPr>
            <a:picLocks noChangeAspect="1"/>
          </p:cNvPicPr>
          <p:nvPr/>
        </p:nvPicPr>
        <p:blipFill rotWithShape="1">
          <a:blip r:embed="rId4"/>
          <a:srcRect l="1" t="1" r="17" b="3"/>
          <a:stretch/>
        </p:blipFill>
        <p:spPr>
          <a:xfrm>
            <a:off x="6008994" y="1151995"/>
            <a:ext cx="4722060" cy="2294862"/>
          </a:xfrm>
          <a:prstGeom prst="rect">
            <a:avLst/>
          </a:prstGeom>
          <a:ln>
            <a:solidFill>
              <a:schemeClr val="tx2">
                <a:lumMod val="75000"/>
                <a:lumOff val="25000"/>
              </a:schemeClr>
            </a:solidFill>
          </a:ln>
        </p:spPr>
      </p:pic>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AC7AC91-BC21-4954-9449-CAD3FD113785}"/>
                  </a:ext>
                </a:extLst>
              </p:cNvPr>
              <p:cNvSpPr>
                <a:spLocks noGrp="1"/>
              </p:cNvSpPr>
              <p:nvPr>
                <p:ph idx="1"/>
              </p:nvPr>
            </p:nvSpPr>
            <p:spPr>
              <a:xfrm>
                <a:off x="999066" y="3500110"/>
                <a:ext cx="6959601" cy="2927416"/>
              </a:xfrm>
            </p:spPr>
            <p:txBody>
              <a:bodyPr>
                <a:normAutofit fontScale="92500" lnSpcReduction="10000"/>
              </a:bodyPr>
              <a:lstStyle/>
              <a:p>
                <a:pPr algn="just">
                  <a:lnSpc>
                    <a:spcPct val="110000"/>
                  </a:lnSpc>
                </a:pPr>
                <a:r>
                  <a:rPr lang="en-SG" sz="1200" dirty="0"/>
                  <a:t>There were </a:t>
                </a:r>
                <a:r>
                  <a:rPr lang="en-SG" sz="1200" u="sng" dirty="0">
                    <a:solidFill>
                      <a:schemeClr val="tx2">
                        <a:lumMod val="75000"/>
                        <a:lumOff val="25000"/>
                      </a:schemeClr>
                    </a:solidFill>
                  </a:rPr>
                  <a:t>no empty columns</a:t>
                </a:r>
                <a:r>
                  <a:rPr lang="en-SG" sz="1200" dirty="0">
                    <a:solidFill>
                      <a:schemeClr val="tx2">
                        <a:lumMod val="75000"/>
                        <a:lumOff val="25000"/>
                      </a:schemeClr>
                    </a:solidFill>
                  </a:rPr>
                  <a:t> </a:t>
                </a:r>
                <a:r>
                  <a:rPr lang="en-SG" sz="1200" dirty="0"/>
                  <a:t>in the dataset.</a:t>
                </a:r>
              </a:p>
              <a:p>
                <a:pPr algn="just">
                  <a:lnSpc>
                    <a:spcPct val="110000"/>
                  </a:lnSpc>
                </a:pPr>
                <a:r>
                  <a:rPr lang="en-SG" sz="1200" dirty="0"/>
                  <a:t>After plotting Year against Total Number of Facilities Built, we can observe a positive correlation between the variables, with an </a:t>
                </a:r>
                <a14:m>
                  <m:oMath xmlns:m="http://schemas.openxmlformats.org/officeDocument/2006/math">
                    <m:sSup>
                      <m:sSupPr>
                        <m:ctrlPr>
                          <a:rPr lang="en-SG" sz="1200" i="1" u="sng" smtClean="0">
                            <a:solidFill>
                              <a:schemeClr val="tx2">
                                <a:lumMod val="75000"/>
                                <a:lumOff val="25000"/>
                              </a:schemeClr>
                            </a:solidFill>
                            <a:latin typeface="Cambria Math" panose="02040503050406030204" pitchFamily="18" charset="0"/>
                          </a:rPr>
                        </m:ctrlPr>
                      </m:sSupPr>
                      <m:e>
                        <m:r>
                          <a:rPr lang="en-US" sz="1200" b="0" i="1" u="sng">
                            <a:solidFill>
                              <a:schemeClr val="tx2">
                                <a:lumMod val="75000"/>
                                <a:lumOff val="25000"/>
                              </a:schemeClr>
                            </a:solidFill>
                            <a:latin typeface="Cambria Math" panose="02040503050406030204" pitchFamily="18" charset="0"/>
                          </a:rPr>
                          <m:t>𝑅</m:t>
                        </m:r>
                      </m:e>
                      <m:sup>
                        <m:r>
                          <a:rPr lang="en-US" sz="1200" b="0" i="1" u="sng">
                            <a:solidFill>
                              <a:schemeClr val="tx2">
                                <a:lumMod val="75000"/>
                                <a:lumOff val="25000"/>
                              </a:schemeClr>
                            </a:solidFill>
                            <a:latin typeface="Cambria Math" panose="02040503050406030204" pitchFamily="18" charset="0"/>
                          </a:rPr>
                          <m:t>2</m:t>
                        </m:r>
                      </m:sup>
                    </m:sSup>
                  </m:oMath>
                </a14:m>
                <a:r>
                  <a:rPr lang="en-SG" sz="1200" u="sng" dirty="0">
                    <a:solidFill>
                      <a:schemeClr val="tx2">
                        <a:lumMod val="75000"/>
                        <a:lumOff val="25000"/>
                      </a:schemeClr>
                    </a:solidFill>
                  </a:rPr>
                  <a:t> value of 97.8%</a:t>
                </a:r>
                <a:r>
                  <a:rPr lang="en-SG" sz="1200" dirty="0"/>
                  <a:t>. This suggests that 96.6% of the Total Number of Facilities Built can be explained by Year, indicating a </a:t>
                </a:r>
                <a:r>
                  <a:rPr lang="en-SG" sz="1200" u="sng" dirty="0">
                    <a:solidFill>
                      <a:schemeClr val="tx2">
                        <a:lumMod val="75000"/>
                        <a:lumOff val="25000"/>
                      </a:schemeClr>
                    </a:solidFill>
                  </a:rPr>
                  <a:t>very strong relationship</a:t>
                </a:r>
                <a:r>
                  <a:rPr lang="en-SG" sz="1200" dirty="0">
                    <a:solidFill>
                      <a:schemeClr val="tx2">
                        <a:lumMod val="75000"/>
                        <a:lumOff val="25000"/>
                      </a:schemeClr>
                    </a:solidFill>
                  </a:rPr>
                  <a:t> </a:t>
                </a:r>
                <a:r>
                  <a:rPr lang="en-SG" sz="1200" dirty="0"/>
                  <a:t>between Year and Year against Total Number of Facilities Built.</a:t>
                </a:r>
              </a:p>
              <a:p>
                <a:pPr algn="just">
                  <a:lnSpc>
                    <a:spcPct val="110000"/>
                  </a:lnSpc>
                </a:pPr>
                <a:endParaRPr lang="en-SG" sz="1200" dirty="0"/>
              </a:p>
              <a:p>
                <a:pPr algn="just">
                  <a:lnSpc>
                    <a:spcPct val="110000"/>
                  </a:lnSpc>
                </a:pPr>
                <a:r>
                  <a:rPr lang="en-SG" sz="1200" dirty="0"/>
                  <a:t>From 1994 to 2017, there was a </a:t>
                </a:r>
                <a:r>
                  <a:rPr lang="en-SG" sz="1200" u="sng" dirty="0">
                    <a:solidFill>
                      <a:schemeClr val="tx2">
                        <a:lumMod val="75000"/>
                        <a:lumOff val="25000"/>
                      </a:schemeClr>
                    </a:solidFill>
                  </a:rPr>
                  <a:t>direct correlation</a:t>
                </a:r>
                <a:r>
                  <a:rPr lang="en-SG" sz="1200" dirty="0">
                    <a:solidFill>
                      <a:schemeClr val="tx2">
                        <a:lumMod val="75000"/>
                        <a:lumOff val="25000"/>
                      </a:schemeClr>
                    </a:solidFill>
                  </a:rPr>
                  <a:t> </a:t>
                </a:r>
                <a:r>
                  <a:rPr lang="en-SG" sz="1200" dirty="0"/>
                  <a:t>between year and the total number of facilities built. This suggests that Singapore has been focusing on improving on its availability and quality of vehicular facilities for drivers</a:t>
                </a:r>
              </a:p>
              <a:p>
                <a:pPr algn="just">
                  <a:lnSpc>
                    <a:spcPct val="110000"/>
                  </a:lnSpc>
                </a:pPr>
                <a:endParaRPr lang="en-SG" sz="1200" dirty="0"/>
              </a:p>
              <a:p>
                <a:pPr algn="just">
                  <a:lnSpc>
                    <a:spcPct val="110000"/>
                  </a:lnSpc>
                </a:pPr>
                <a:r>
                  <a:rPr lang="en-SG" sz="1200" dirty="0"/>
                  <a:t>Additionally for each year, we can observe that construction of traffic lights hold precedence over the others, accounting for a whopping average of </a:t>
                </a:r>
                <a:r>
                  <a:rPr lang="en-SG" sz="1200" u="sng" dirty="0">
                    <a:solidFill>
                      <a:schemeClr val="tx2">
                        <a:lumMod val="75000"/>
                        <a:lumOff val="25000"/>
                      </a:schemeClr>
                    </a:solidFill>
                  </a:rPr>
                  <a:t>84% of all facilities</a:t>
                </a:r>
                <a:r>
                  <a:rPr lang="en-SG" sz="1200" dirty="0">
                    <a:solidFill>
                      <a:schemeClr val="tx2">
                        <a:lumMod val="75000"/>
                        <a:lumOff val="25000"/>
                      </a:schemeClr>
                    </a:solidFill>
                  </a:rPr>
                  <a:t> </a:t>
                </a:r>
                <a:r>
                  <a:rPr lang="en-SG" sz="1200" dirty="0"/>
                  <a:t>built each year. However, we can see that in 1994, there were no ERP gantries built, whereas in 2017, there were 32. This can be explained by the fact that Singapore is taking active efforts to </a:t>
                </a:r>
                <a:r>
                  <a:rPr lang="en-SG" sz="1200" u="sng" dirty="0">
                    <a:solidFill>
                      <a:schemeClr val="tx2">
                        <a:lumMod val="75000"/>
                        <a:lumOff val="25000"/>
                      </a:schemeClr>
                    </a:solidFill>
                  </a:rPr>
                  <a:t>modernise its vehicular infrastructure</a:t>
                </a:r>
                <a:r>
                  <a:rPr lang="en-SG" sz="1200" dirty="0"/>
                  <a:t>, displaying </a:t>
                </a:r>
                <a:r>
                  <a:rPr lang="en-SG" sz="1200" u="sng" dirty="0">
                    <a:solidFill>
                      <a:schemeClr val="tx2">
                        <a:lumMod val="75000"/>
                        <a:lumOff val="25000"/>
                      </a:schemeClr>
                    </a:solidFill>
                  </a:rPr>
                  <a:t>active efforts</a:t>
                </a:r>
                <a:r>
                  <a:rPr lang="en-SG" sz="1200" dirty="0">
                    <a:solidFill>
                      <a:schemeClr val="tx2">
                        <a:lumMod val="75000"/>
                        <a:lumOff val="25000"/>
                      </a:schemeClr>
                    </a:solidFill>
                  </a:rPr>
                  <a:t> </a:t>
                </a:r>
                <a:r>
                  <a:rPr lang="en-SG" sz="1200" dirty="0"/>
                  <a:t>in maintaining the status quo of quality control for its drivers on the road.</a:t>
                </a:r>
              </a:p>
              <a:p>
                <a:pPr>
                  <a:lnSpc>
                    <a:spcPct val="110000"/>
                  </a:lnSpc>
                </a:pPr>
                <a:endParaRPr lang="en-SG" sz="500" dirty="0"/>
              </a:p>
            </p:txBody>
          </p:sp>
        </mc:Choice>
        <mc:Fallback xmlns="">
          <p:sp>
            <p:nvSpPr>
              <p:cNvPr id="3" name="Content Placeholder 2">
                <a:extLst>
                  <a:ext uri="{FF2B5EF4-FFF2-40B4-BE49-F238E27FC236}">
                    <a16:creationId xmlns:a16="http://schemas.microsoft.com/office/drawing/2014/main" id="{AAC7AC91-BC21-4954-9449-CAD3FD113785}"/>
                  </a:ext>
                </a:extLst>
              </p:cNvPr>
              <p:cNvSpPr>
                <a:spLocks noGrp="1" noRot="1" noChangeAspect="1" noMove="1" noResize="1" noEditPoints="1" noAdjustHandles="1" noChangeArrowheads="1" noChangeShapeType="1" noTextEdit="1"/>
              </p:cNvSpPr>
              <p:nvPr>
                <p:ph idx="1"/>
              </p:nvPr>
            </p:nvSpPr>
            <p:spPr>
              <a:xfrm>
                <a:off x="999066" y="3500110"/>
                <a:ext cx="6959601" cy="2927416"/>
              </a:xfrm>
              <a:blipFill>
                <a:blip r:embed="rId5"/>
                <a:stretch>
                  <a:fillRect l="-1226" t="-1458" r="-1226"/>
                </a:stretch>
              </a:blipFill>
            </p:spPr>
            <p:txBody>
              <a:bodyPr/>
              <a:lstStyle/>
              <a:p>
                <a:r>
                  <a:rPr lang="en-US">
                    <a:noFill/>
                  </a:rPr>
                  <a:t> </a:t>
                </a:r>
              </a:p>
            </p:txBody>
          </p:sp>
        </mc:Fallback>
      </mc:AlternateContent>
      <p:sp>
        <p:nvSpPr>
          <p:cNvPr id="30" name="Rectangle 29">
            <a:extLst>
              <a:ext uri="{FF2B5EF4-FFF2-40B4-BE49-F238E27FC236}">
                <a16:creationId xmlns:a16="http://schemas.microsoft.com/office/drawing/2014/main" id="{8FC204CD-18A5-4523-8283-B1288474E9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395C168E-B52D-46FA-9CE0-8C26504739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60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20AB5853-7F40-40ED-BFB4-DAAFE5844AF8}"/>
              </a:ext>
            </a:extLst>
          </p:cNvPr>
          <p:cNvSpPr/>
          <p:nvPr/>
        </p:nvSpPr>
        <p:spPr>
          <a:xfrm>
            <a:off x="10319974" y="1447362"/>
            <a:ext cx="431800" cy="17257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18108EB9-B23D-4473-A23D-DD6B2F83CB9C}"/>
              </a:ext>
            </a:extLst>
          </p:cNvPr>
          <p:cNvPicPr>
            <a:picLocks noChangeAspect="1"/>
          </p:cNvPicPr>
          <p:nvPr/>
        </p:nvPicPr>
        <p:blipFill>
          <a:blip r:embed="rId6"/>
          <a:stretch>
            <a:fillRect/>
          </a:stretch>
        </p:blipFill>
        <p:spPr>
          <a:xfrm>
            <a:off x="8068792" y="3599468"/>
            <a:ext cx="2816749" cy="2643061"/>
          </a:xfrm>
          <a:prstGeom prst="rect">
            <a:avLst/>
          </a:prstGeom>
        </p:spPr>
      </p:pic>
    </p:spTree>
    <p:extLst>
      <p:ext uri="{BB962C8B-B14F-4D97-AF65-F5344CB8AC3E}">
        <p14:creationId xmlns:p14="http://schemas.microsoft.com/office/powerpoint/2010/main" val="1214546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465721-0F32-45B9-997F-93E9756E0762}"/>
              </a:ext>
            </a:extLst>
          </p:cNvPr>
          <p:cNvSpPr>
            <a:spLocks noGrp="1"/>
          </p:cNvSpPr>
          <p:nvPr>
            <p:ph type="title"/>
          </p:nvPr>
        </p:nvSpPr>
        <p:spPr>
          <a:xfrm>
            <a:off x="287886" y="-575654"/>
            <a:ext cx="10241280" cy="1234440"/>
          </a:xfrm>
        </p:spPr>
        <p:txBody>
          <a:bodyPr/>
          <a:lstStyle/>
          <a:p>
            <a:r>
              <a:rPr lang="en-US" dirty="0"/>
              <a:t>Data cleaning &amp; Wrangling</a:t>
            </a:r>
          </a:p>
        </p:txBody>
      </p:sp>
      <p:graphicFrame>
        <p:nvGraphicFramePr>
          <p:cNvPr id="13" name="TextBox 10">
            <a:extLst>
              <a:ext uri="{FF2B5EF4-FFF2-40B4-BE49-F238E27FC236}">
                <a16:creationId xmlns:a16="http://schemas.microsoft.com/office/drawing/2014/main" id="{B1B3C8E8-2E45-44DD-BFCC-2BAEE80242E3}"/>
              </a:ext>
            </a:extLst>
          </p:cNvPr>
          <p:cNvGraphicFramePr/>
          <p:nvPr>
            <p:extLst>
              <p:ext uri="{D42A27DB-BD31-4B8C-83A1-F6EECF244321}">
                <p14:modId xmlns:p14="http://schemas.microsoft.com/office/powerpoint/2010/main" val="3173446075"/>
              </p:ext>
            </p:extLst>
          </p:nvPr>
        </p:nvGraphicFramePr>
        <p:xfrm>
          <a:off x="4789850" y="436578"/>
          <a:ext cx="7213994" cy="188662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5" name="TextBox 14">
            <a:extLst>
              <a:ext uri="{FF2B5EF4-FFF2-40B4-BE49-F238E27FC236}">
                <a16:creationId xmlns:a16="http://schemas.microsoft.com/office/drawing/2014/main" id="{6AB160B0-126B-4210-B515-7B1FCBD99079}"/>
              </a:ext>
            </a:extLst>
          </p:cNvPr>
          <p:cNvSpPr txBox="1"/>
          <p:nvPr/>
        </p:nvSpPr>
        <p:spPr>
          <a:xfrm>
            <a:off x="5001408" y="3172473"/>
            <a:ext cx="7187293" cy="3162404"/>
          </a:xfrm>
          <a:prstGeom prst="rect">
            <a:avLst/>
          </a:prstGeom>
          <a:noFill/>
        </p:spPr>
        <p:txBody>
          <a:bodyPr wrap="square" rtlCol="0">
            <a:spAutoFit/>
          </a:bodyPr>
          <a:lstStyle/>
          <a:p>
            <a:pPr marL="171450" indent="-171450">
              <a:buFont typeface="Arial" panose="020B0604020202020204" pitchFamily="34" charset="0"/>
              <a:buChar char="•"/>
            </a:pPr>
            <a:r>
              <a:rPr lang="en-US" sz="1050" dirty="0">
                <a:solidFill>
                  <a:schemeClr val="tx2">
                    <a:lumMod val="75000"/>
                    <a:lumOff val="25000"/>
                  </a:schemeClr>
                </a:solidFill>
              </a:rPr>
              <a:t>.</a:t>
            </a:r>
            <a:r>
              <a:rPr lang="en-US" sz="1050" dirty="0" err="1">
                <a:solidFill>
                  <a:schemeClr val="tx2">
                    <a:lumMod val="75000"/>
                    <a:lumOff val="25000"/>
                  </a:schemeClr>
                </a:solidFill>
              </a:rPr>
              <a:t>isna</a:t>
            </a:r>
            <a:r>
              <a:rPr lang="en-US" sz="1050" dirty="0">
                <a:solidFill>
                  <a:schemeClr val="tx2">
                    <a:lumMod val="75000"/>
                    <a:lumOff val="25000"/>
                  </a:schemeClr>
                </a:solidFill>
              </a:rPr>
              <a:t>().sum() </a:t>
            </a:r>
            <a:r>
              <a:rPr lang="en-US" sz="1050" dirty="0"/>
              <a:t>to check for null values</a:t>
            </a:r>
          </a:p>
          <a:p>
            <a:pPr marL="171450" indent="-171450">
              <a:buFont typeface="Arial" panose="020B0604020202020204" pitchFamily="34" charset="0"/>
              <a:buChar char="•"/>
            </a:pPr>
            <a:endParaRPr lang="en-US" sz="1050" dirty="0"/>
          </a:p>
          <a:p>
            <a:pPr marL="171450" indent="-171450">
              <a:buFont typeface="Arial" panose="020B0604020202020204" pitchFamily="34" charset="0"/>
              <a:buChar char="•"/>
            </a:pPr>
            <a:r>
              <a:rPr lang="en-US" sz="1050" dirty="0" err="1">
                <a:solidFill>
                  <a:schemeClr val="tx2">
                    <a:lumMod val="75000"/>
                    <a:lumOff val="25000"/>
                  </a:schemeClr>
                </a:solidFill>
              </a:rPr>
              <a:t>np.unique</a:t>
            </a:r>
            <a:r>
              <a:rPr lang="en-US" sz="1050" dirty="0">
                <a:solidFill>
                  <a:schemeClr val="tx2">
                    <a:lumMod val="75000"/>
                    <a:lumOff val="25000"/>
                  </a:schemeClr>
                </a:solidFill>
              </a:rPr>
              <a:t>(df8["Year"]) </a:t>
            </a:r>
            <a:r>
              <a:rPr lang="en-US" sz="1050" dirty="0"/>
              <a:t>to retrieve unique years</a:t>
            </a:r>
          </a:p>
          <a:p>
            <a:pPr marL="171450" indent="-171450">
              <a:buFont typeface="Arial" panose="020B0604020202020204" pitchFamily="34" charset="0"/>
              <a:buChar char="•"/>
            </a:pPr>
            <a:endParaRPr lang="en-US" sz="1050" dirty="0"/>
          </a:p>
          <a:p>
            <a:pPr marL="171450" indent="-171450">
              <a:buFont typeface="Arial" panose="020B0604020202020204" pitchFamily="34" charset="0"/>
              <a:buChar char="•"/>
            </a:pPr>
            <a:r>
              <a:rPr lang="en-US" sz="1050" dirty="0">
                <a:solidFill>
                  <a:schemeClr val="tx2">
                    <a:lumMod val="75000"/>
                    <a:lumOff val="25000"/>
                  </a:schemeClr>
                </a:solidFill>
              </a:rPr>
              <a:t> </a:t>
            </a:r>
            <a:r>
              <a:rPr lang="en-US" sz="1050" dirty="0" err="1">
                <a:solidFill>
                  <a:schemeClr val="tx2">
                    <a:lumMod val="75000"/>
                    <a:lumOff val="25000"/>
                  </a:schemeClr>
                </a:solidFill>
              </a:rPr>
              <a:t>pd.concat</a:t>
            </a:r>
            <a:r>
              <a:rPr lang="en-US" sz="1050" dirty="0">
                <a:solidFill>
                  <a:schemeClr val="tx2">
                    <a:lumMod val="75000"/>
                    <a:lumOff val="25000"/>
                  </a:schemeClr>
                </a:solidFill>
              </a:rPr>
              <a:t>([df9,df10]) </a:t>
            </a:r>
            <a:r>
              <a:rPr lang="en-US" sz="1050" dirty="0"/>
              <a:t>to join the datasets for easier readability and functionality</a:t>
            </a:r>
          </a:p>
          <a:p>
            <a:endParaRPr lang="en-US" sz="1050" dirty="0">
              <a:solidFill>
                <a:schemeClr val="tx2">
                  <a:lumMod val="75000"/>
                  <a:lumOff val="25000"/>
                </a:schemeClr>
              </a:solidFill>
            </a:endParaRPr>
          </a:p>
          <a:p>
            <a:pPr marL="171450" indent="-171450">
              <a:buFont typeface="Arial" panose="020B0604020202020204" pitchFamily="34" charset="0"/>
              <a:buChar char="•"/>
            </a:pPr>
            <a:r>
              <a:rPr lang="en-US" sz="1050" dirty="0">
                <a:solidFill>
                  <a:schemeClr val="tx2">
                    <a:lumMod val="75000"/>
                    <a:lumOff val="25000"/>
                  </a:schemeClr>
                </a:solidFill>
              </a:rPr>
              <a:t>df8_total.to_frame().</a:t>
            </a:r>
            <a:r>
              <a:rPr lang="en-US" sz="1050" dirty="0" err="1">
                <a:solidFill>
                  <a:schemeClr val="tx2">
                    <a:lumMod val="75000"/>
                    <a:lumOff val="25000"/>
                  </a:schemeClr>
                </a:solidFill>
              </a:rPr>
              <a:t>reset_index</a:t>
            </a:r>
            <a:r>
              <a:rPr lang="en-US" sz="1050" dirty="0">
                <a:solidFill>
                  <a:schemeClr val="tx2">
                    <a:lumMod val="75000"/>
                    <a:lumOff val="25000"/>
                  </a:schemeClr>
                </a:solidFill>
              </a:rPr>
              <a:t>()</a:t>
            </a:r>
            <a:r>
              <a:rPr lang="en-US" sz="1050" dirty="0"/>
              <a:t> to create a </a:t>
            </a:r>
            <a:r>
              <a:rPr lang="en-US" sz="1050" dirty="0" err="1"/>
              <a:t>DataFrame</a:t>
            </a:r>
            <a:r>
              <a:rPr lang="en-US" sz="1050" dirty="0"/>
              <a:t> and reset its index</a:t>
            </a:r>
          </a:p>
          <a:p>
            <a:pPr marL="171450" indent="-171450">
              <a:buFont typeface="Arial" panose="020B0604020202020204" pitchFamily="34" charset="0"/>
              <a:buChar char="•"/>
            </a:pPr>
            <a:endParaRPr lang="en-US" sz="1050" dirty="0"/>
          </a:p>
          <a:p>
            <a:pPr marL="171450" indent="-171450">
              <a:buFont typeface="Arial" panose="020B0604020202020204" pitchFamily="34" charset="0"/>
              <a:buChar char="•"/>
            </a:pPr>
            <a:r>
              <a:rPr lang="en-US" sz="1050" dirty="0" err="1">
                <a:solidFill>
                  <a:schemeClr val="tx2">
                    <a:lumMod val="75000"/>
                    <a:lumOff val="25000"/>
                  </a:schemeClr>
                </a:solidFill>
              </a:rPr>
              <a:t>dict</a:t>
            </a:r>
            <a:r>
              <a:rPr lang="en-US" sz="1050" dirty="0">
                <a:solidFill>
                  <a:schemeClr val="tx2">
                    <a:lumMod val="75000"/>
                    <a:lumOff val="25000"/>
                  </a:schemeClr>
                </a:solidFill>
              </a:rPr>
              <a:t>(zip()) </a:t>
            </a:r>
            <a:r>
              <a:rPr lang="en-US" sz="1050" dirty="0"/>
              <a:t>usage of </a:t>
            </a:r>
            <a:r>
              <a:rPr lang="en-US" sz="1050" dirty="0" err="1"/>
              <a:t>dict</a:t>
            </a:r>
            <a:r>
              <a:rPr lang="en-US" sz="1050" dirty="0"/>
              <a:t>() and zip() functions to create dictionary with road length values</a:t>
            </a:r>
          </a:p>
          <a:p>
            <a:pPr marL="171450" indent="-171450">
              <a:buFont typeface="Arial" panose="020B0604020202020204" pitchFamily="34" charset="0"/>
              <a:buChar char="•"/>
            </a:pPr>
            <a:endParaRPr lang="en-US" sz="1050" dirty="0"/>
          </a:p>
          <a:p>
            <a:pPr marL="171450" indent="-171450">
              <a:buFont typeface="Arial" panose="020B0604020202020204" pitchFamily="34" charset="0"/>
              <a:buChar char="•"/>
            </a:pPr>
            <a:r>
              <a:rPr lang="en-US" sz="1050" dirty="0">
                <a:solidFill>
                  <a:schemeClr val="tx2">
                    <a:lumMod val="75000"/>
                    <a:lumOff val="25000"/>
                  </a:schemeClr>
                </a:solidFill>
              </a:rPr>
              <a:t>.rename(columns={}) </a:t>
            </a:r>
            <a:r>
              <a:rPr lang="en-US" sz="1050" dirty="0"/>
              <a:t>to rename columns for ease of understanding</a:t>
            </a:r>
          </a:p>
          <a:p>
            <a:endParaRPr lang="en-US" sz="1050" dirty="0"/>
          </a:p>
          <a:p>
            <a:pPr marL="171450" indent="-171450">
              <a:buFont typeface="Arial" panose="020B0604020202020204" pitchFamily="34" charset="0"/>
              <a:buChar char="•"/>
            </a:pPr>
            <a:r>
              <a:rPr lang="en-US" sz="1050" dirty="0">
                <a:solidFill>
                  <a:schemeClr val="tx2">
                    <a:lumMod val="75000"/>
                    <a:lumOff val="25000"/>
                  </a:schemeClr>
                </a:solidFill>
              </a:rPr>
              <a:t>display() </a:t>
            </a:r>
            <a:r>
              <a:rPr lang="en-US" sz="1050" dirty="0"/>
              <a:t>to view the </a:t>
            </a:r>
            <a:r>
              <a:rPr lang="en-US" sz="1050" dirty="0" err="1"/>
              <a:t>DataFrame</a:t>
            </a:r>
            <a:r>
              <a:rPr lang="en-US" sz="1050" dirty="0"/>
              <a:t>, Linear Regression Model and </a:t>
            </a:r>
            <a:r>
              <a:rPr lang="en-US" sz="1050" dirty="0" err="1"/>
              <a:t>Lineplot</a:t>
            </a:r>
            <a:endParaRPr lang="en-US" sz="1050" dirty="0"/>
          </a:p>
          <a:p>
            <a:pPr marL="171450" indent="-171450">
              <a:buFont typeface="Arial" panose="020B0604020202020204" pitchFamily="34" charset="0"/>
              <a:buChar char="•"/>
            </a:pPr>
            <a:endParaRPr lang="en-US" sz="1050" dirty="0"/>
          </a:p>
          <a:p>
            <a:pPr marL="171450" indent="-171450">
              <a:buFont typeface="Arial" panose="020B0604020202020204" pitchFamily="34" charset="0"/>
              <a:buChar char="•"/>
            </a:pPr>
            <a:r>
              <a:rPr lang="en-US" sz="1050" dirty="0" err="1">
                <a:solidFill>
                  <a:schemeClr val="tx2">
                    <a:lumMod val="75000"/>
                    <a:lumOff val="25000"/>
                  </a:schemeClr>
                </a:solidFill>
              </a:rPr>
              <a:t>read_csv</a:t>
            </a:r>
            <a:r>
              <a:rPr lang="en-US" sz="1050" dirty="0">
                <a:solidFill>
                  <a:schemeClr val="tx2">
                    <a:lumMod val="75000"/>
                    <a:lumOff val="25000"/>
                  </a:schemeClr>
                </a:solidFill>
              </a:rPr>
              <a:t>() </a:t>
            </a:r>
            <a:r>
              <a:rPr lang="en-US" sz="1050" dirty="0"/>
              <a:t>&amp;</a:t>
            </a:r>
            <a:r>
              <a:rPr lang="en-US" sz="1050" dirty="0">
                <a:solidFill>
                  <a:schemeClr val="tx2">
                    <a:lumMod val="75000"/>
                    <a:lumOff val="25000"/>
                  </a:schemeClr>
                </a:solidFill>
              </a:rPr>
              <a:t> </a:t>
            </a:r>
            <a:r>
              <a:rPr lang="en-US" sz="1050" dirty="0" err="1">
                <a:solidFill>
                  <a:schemeClr val="tx2">
                    <a:lumMod val="75000"/>
                    <a:lumOff val="25000"/>
                  </a:schemeClr>
                </a:solidFill>
              </a:rPr>
              <a:t>to_csv</a:t>
            </a:r>
            <a:r>
              <a:rPr lang="en-US" sz="1050" dirty="0">
                <a:solidFill>
                  <a:schemeClr val="tx2">
                    <a:lumMod val="75000"/>
                    <a:lumOff val="25000"/>
                  </a:schemeClr>
                </a:solidFill>
              </a:rPr>
              <a:t>() </a:t>
            </a:r>
            <a:r>
              <a:rPr lang="en-US" sz="1050" dirty="0"/>
              <a:t>to read the original data and write the cleaned data for DAVI visualization analysis</a:t>
            </a:r>
          </a:p>
          <a:p>
            <a:pPr marL="171450" indent="-171450">
              <a:buFont typeface="Arial" panose="020B0604020202020204" pitchFamily="34" charset="0"/>
              <a:buChar char="•"/>
            </a:pPr>
            <a:endParaRPr lang="en-US" sz="1050" dirty="0"/>
          </a:p>
          <a:p>
            <a:pPr marL="171450" indent="-171450">
              <a:buFont typeface="Arial" panose="020B0604020202020204" pitchFamily="34" charset="0"/>
              <a:buChar char="•"/>
            </a:pPr>
            <a:r>
              <a:rPr lang="en-US" sz="1050" dirty="0" err="1">
                <a:solidFill>
                  <a:schemeClr val="tx2">
                    <a:lumMod val="75000"/>
                    <a:lumOff val="25000"/>
                  </a:schemeClr>
                </a:solidFill>
              </a:rPr>
              <a:t>stockModel</a:t>
            </a:r>
            <a:r>
              <a:rPr lang="en-US" sz="1050" dirty="0">
                <a:solidFill>
                  <a:schemeClr val="tx2">
                    <a:lumMod val="75000"/>
                    <a:lumOff val="25000"/>
                  </a:schemeClr>
                </a:solidFill>
              </a:rPr>
              <a:t> = </a:t>
            </a:r>
            <a:r>
              <a:rPr lang="en-US" sz="1050" dirty="0" err="1">
                <a:solidFill>
                  <a:schemeClr val="tx2">
                    <a:lumMod val="75000"/>
                    <a:lumOff val="25000"/>
                  </a:schemeClr>
                </a:solidFill>
              </a:rPr>
              <a:t>sm.OLS.from_formula</a:t>
            </a:r>
            <a:r>
              <a:rPr lang="en-US" sz="1050" dirty="0">
                <a:solidFill>
                  <a:schemeClr val="tx2">
                    <a:lumMod val="75000"/>
                    <a:lumOff val="25000"/>
                  </a:schemeClr>
                </a:solidFill>
              </a:rPr>
              <a:t>("Total ~ 	Year", data=df8_total).fit(), </a:t>
            </a:r>
            <a:r>
              <a:rPr lang="en-US" sz="1050" dirty="0" err="1">
                <a:solidFill>
                  <a:schemeClr val="tx2">
                    <a:lumMod val="75000"/>
                    <a:lumOff val="25000"/>
                  </a:schemeClr>
                </a:solidFill>
              </a:rPr>
              <a:t>stockPredicts</a:t>
            </a:r>
            <a:r>
              <a:rPr lang="en-US" sz="1050" dirty="0">
                <a:solidFill>
                  <a:schemeClr val="tx2">
                    <a:lumMod val="75000"/>
                    <a:lumOff val="25000"/>
                  </a:schemeClr>
                </a:solidFill>
              </a:rPr>
              <a:t> = </a:t>
            </a:r>
            <a:r>
              <a:rPr lang="en-US" sz="1050" dirty="0" err="1">
                <a:solidFill>
                  <a:schemeClr val="tx2">
                    <a:lumMod val="75000"/>
                    <a:lumOff val="25000"/>
                  </a:schemeClr>
                </a:solidFill>
              </a:rPr>
              <a:t>stockModel.predict</a:t>
            </a:r>
            <a:r>
              <a:rPr lang="en-US" sz="1050" dirty="0">
                <a:solidFill>
                  <a:schemeClr val="tx2">
                    <a:lumMod val="75000"/>
                    <a:lumOff val="25000"/>
                  </a:schemeClr>
                </a:solidFill>
              </a:rPr>
              <a:t>() </a:t>
            </a:r>
          </a:p>
          <a:p>
            <a:r>
              <a:rPr lang="en-US" sz="1050" dirty="0">
                <a:solidFill>
                  <a:schemeClr val="tx2">
                    <a:lumMod val="75000"/>
                    <a:lumOff val="25000"/>
                  </a:schemeClr>
                </a:solidFill>
              </a:rPr>
              <a:t>     </a:t>
            </a:r>
            <a:r>
              <a:rPr lang="en-US" sz="1050" dirty="0"/>
              <a:t>To check fit of data using linear regression</a:t>
            </a:r>
          </a:p>
          <a:p>
            <a:pPr marL="171450" indent="-171450">
              <a:buFont typeface="Arial" panose="020B0604020202020204" pitchFamily="34" charset="0"/>
              <a:buChar char="•"/>
            </a:pPr>
            <a:endParaRPr lang="en-US" sz="1050" dirty="0"/>
          </a:p>
        </p:txBody>
      </p:sp>
      <p:sp>
        <p:nvSpPr>
          <p:cNvPr id="18" name="TextBox 17">
            <a:extLst>
              <a:ext uri="{FF2B5EF4-FFF2-40B4-BE49-F238E27FC236}">
                <a16:creationId xmlns:a16="http://schemas.microsoft.com/office/drawing/2014/main" id="{B7B7241C-234E-4657-BBEA-6F9B5165A4F2}"/>
              </a:ext>
            </a:extLst>
          </p:cNvPr>
          <p:cNvSpPr txBox="1"/>
          <p:nvPr/>
        </p:nvSpPr>
        <p:spPr>
          <a:xfrm>
            <a:off x="10135174" y="217453"/>
            <a:ext cx="1615440" cy="369332"/>
          </a:xfrm>
          <a:prstGeom prst="rect">
            <a:avLst/>
          </a:prstGeom>
          <a:noFill/>
        </p:spPr>
        <p:txBody>
          <a:bodyPr wrap="square" rtlCol="0">
            <a:spAutoFit/>
          </a:bodyPr>
          <a:lstStyle/>
          <a:p>
            <a:pPr algn="ctr"/>
            <a:r>
              <a:rPr lang="en-US" dirty="0"/>
              <a:t>Datasets: 7,8,9</a:t>
            </a:r>
          </a:p>
        </p:txBody>
      </p:sp>
      <p:pic>
        <p:nvPicPr>
          <p:cNvPr id="5" name="Picture 4">
            <a:extLst>
              <a:ext uri="{FF2B5EF4-FFF2-40B4-BE49-F238E27FC236}">
                <a16:creationId xmlns:a16="http://schemas.microsoft.com/office/drawing/2014/main" id="{3E605CC0-DC80-4CDB-A171-366222711A13}"/>
              </a:ext>
            </a:extLst>
          </p:cNvPr>
          <p:cNvPicPr>
            <a:picLocks noChangeAspect="1"/>
          </p:cNvPicPr>
          <p:nvPr/>
        </p:nvPicPr>
        <p:blipFill>
          <a:blip r:embed="rId8"/>
          <a:stretch>
            <a:fillRect/>
          </a:stretch>
        </p:blipFill>
        <p:spPr>
          <a:xfrm>
            <a:off x="8595055" y="2323206"/>
            <a:ext cx="1540119" cy="1495261"/>
          </a:xfrm>
          <a:prstGeom prst="rect">
            <a:avLst/>
          </a:prstGeom>
          <a:ln>
            <a:solidFill>
              <a:schemeClr val="tx2">
                <a:lumMod val="75000"/>
                <a:lumOff val="25000"/>
              </a:schemeClr>
            </a:solidFill>
          </a:ln>
        </p:spPr>
      </p:pic>
      <p:sp>
        <p:nvSpPr>
          <p:cNvPr id="7" name="Rectangle 1">
            <a:extLst>
              <a:ext uri="{FF2B5EF4-FFF2-40B4-BE49-F238E27FC236}">
                <a16:creationId xmlns:a16="http://schemas.microsoft.com/office/drawing/2014/main" id="{EC518CEB-7DDB-4A50-80B4-2AAA8CAC74DA}"/>
              </a:ext>
            </a:extLst>
          </p:cNvPr>
          <p:cNvSpPr>
            <a:spLocks noChangeArrowheads="1"/>
          </p:cNvSpPr>
          <p:nvPr/>
        </p:nvSpPr>
        <p:spPr bwMode="auto">
          <a:xfrm>
            <a:off x="188156" y="725157"/>
            <a:ext cx="4680177" cy="5632311"/>
          </a:xfrm>
          <a:prstGeom prst="rect">
            <a:avLst/>
          </a:prstGeom>
          <a:solidFill>
            <a:srgbClr val="282A3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a:ln>
                  <a:noFill/>
                </a:ln>
                <a:solidFill>
                  <a:srgbClr val="F8F8F2"/>
                </a:solidFill>
                <a:effectLst/>
                <a:latin typeface="Arial Unicode MS"/>
                <a:ea typeface="JetBrains Mono"/>
              </a:rPr>
              <a:t>df11 </a:t>
            </a:r>
            <a:r>
              <a:rPr kumimoji="0" lang="en-US" altLang="en-US" sz="900" b="0" i="0" u="none" strike="noStrike" cap="none" normalizeH="0" baseline="0" dirty="0">
                <a:ln>
                  <a:noFill/>
                </a:ln>
                <a:solidFill>
                  <a:srgbClr val="F998CC"/>
                </a:solidFill>
                <a:effectLst/>
                <a:latin typeface="Arial Unicode MS"/>
                <a:ea typeface="JetBrains Mono"/>
              </a:rPr>
              <a:t>= </a:t>
            </a:r>
            <a:r>
              <a:rPr kumimoji="0" lang="en-US" altLang="en-US" sz="900" b="0" i="0" u="none" strike="noStrike" cap="none" normalizeH="0" baseline="0" dirty="0" err="1">
                <a:ln>
                  <a:noFill/>
                </a:ln>
                <a:solidFill>
                  <a:srgbClr val="F8F8F2"/>
                </a:solidFill>
                <a:effectLst/>
                <a:latin typeface="Arial Unicode MS"/>
                <a:ea typeface="JetBrains Mono"/>
              </a:rPr>
              <a:t>pd.</a:t>
            </a:r>
            <a:r>
              <a:rPr kumimoji="0" lang="en-US" altLang="en-US" sz="900" b="0" i="0" u="none" strike="noStrike" cap="none" normalizeH="0" baseline="0" dirty="0" err="1">
                <a:ln>
                  <a:noFill/>
                </a:ln>
                <a:solidFill>
                  <a:srgbClr val="50FA7B"/>
                </a:solidFill>
                <a:effectLst/>
                <a:latin typeface="Arial Unicode MS"/>
                <a:ea typeface="JetBrains Mono"/>
              </a:rPr>
              <a:t>read_csv</a:t>
            </a:r>
            <a:r>
              <a:rPr kumimoji="0" lang="en-US" altLang="en-US" sz="900" b="1" i="0" u="none" strike="noStrike" cap="none" normalizeH="0" baseline="0" dirty="0">
                <a:ln>
                  <a:noFill/>
                </a:ln>
                <a:solidFill>
                  <a:srgbClr val="BD93F9"/>
                </a:solidFill>
                <a:effectLst/>
                <a:latin typeface="Arial Unicode MS"/>
                <a:ea typeface="JetBrains Mono"/>
              </a:rPr>
              <a:t>(</a:t>
            </a:r>
            <a:r>
              <a:rPr kumimoji="0" lang="en-US" altLang="en-US" sz="900" b="0" i="0" u="none" strike="noStrike" cap="none" normalizeH="0" baseline="0" dirty="0">
                <a:ln>
                  <a:noFill/>
                </a:ln>
                <a:solidFill>
                  <a:srgbClr val="F1FA8C"/>
                </a:solidFill>
                <a:effectLst/>
                <a:latin typeface="Arial Unicode MS"/>
                <a:ea typeface="JetBrains Mono"/>
              </a:rPr>
              <a:t>r'./Datasets/(2) road-traffic-conditions/(7) annual-motor-vehicle-population-by-type-of-fuel-used.csv’</a:t>
            </a:r>
            <a:r>
              <a:rPr kumimoji="0" lang="en-US" altLang="en-US" sz="900" b="1" i="0" u="none" strike="noStrike" cap="none" normalizeH="0" baseline="0" dirty="0">
                <a:ln>
                  <a:noFill/>
                </a:ln>
                <a:solidFill>
                  <a:srgbClr val="BD93F9"/>
                </a:solidFill>
                <a:effectLst/>
                <a:latin typeface="Arial Unicode MS"/>
                <a:ea typeface="JetBrains Mono"/>
              </a:rPr>
              <a:t>)</a:t>
            </a:r>
            <a:br>
              <a:rPr kumimoji="0" lang="en-US" altLang="en-US" sz="900" b="0" i="0" u="none" strike="noStrike" cap="none" normalizeH="0" baseline="0" dirty="0">
                <a:ln>
                  <a:noFill/>
                </a:ln>
                <a:solidFill>
                  <a:srgbClr val="FF79C6"/>
                </a:solidFill>
                <a:effectLst/>
                <a:latin typeface="Arial Unicode MS"/>
                <a:ea typeface="JetBrains Mono"/>
              </a:rPr>
            </a:br>
            <a:r>
              <a:rPr kumimoji="0" lang="en-US" altLang="en-US" sz="900" b="0" i="0" u="none" strike="noStrike" cap="none" normalizeH="0" baseline="0" dirty="0">
                <a:ln>
                  <a:noFill/>
                </a:ln>
                <a:solidFill>
                  <a:srgbClr val="50FA7B"/>
                </a:solidFill>
                <a:effectLst/>
                <a:latin typeface="Arial Unicode MS"/>
                <a:ea typeface="JetBrains Mono"/>
              </a:rPr>
              <a:t>display</a:t>
            </a:r>
            <a:r>
              <a:rPr kumimoji="0" lang="en-US" altLang="en-US" sz="900" b="1" i="0" u="none" strike="noStrike" cap="none" normalizeH="0" baseline="0" dirty="0">
                <a:ln>
                  <a:noFill/>
                </a:ln>
                <a:solidFill>
                  <a:srgbClr val="BD93F9"/>
                </a:solidFill>
                <a:effectLst/>
                <a:latin typeface="Arial Unicode MS"/>
                <a:ea typeface="JetBrains Mono"/>
              </a:rPr>
              <a:t>(</a:t>
            </a:r>
            <a:r>
              <a:rPr kumimoji="0" lang="en-US" altLang="en-US" sz="900" b="0" i="0" u="none" strike="noStrike" cap="none" normalizeH="0" baseline="0" dirty="0">
                <a:ln>
                  <a:noFill/>
                </a:ln>
                <a:solidFill>
                  <a:srgbClr val="F8F8F2"/>
                </a:solidFill>
                <a:effectLst/>
                <a:latin typeface="Arial Unicode MS"/>
                <a:ea typeface="JetBrains Mono"/>
              </a:rPr>
              <a:t>df11.</a:t>
            </a:r>
            <a:r>
              <a:rPr kumimoji="0" lang="en-US" altLang="en-US" sz="900" b="0" i="0" u="none" strike="noStrike" cap="none" normalizeH="0" baseline="0" dirty="0">
                <a:ln>
                  <a:noFill/>
                </a:ln>
                <a:solidFill>
                  <a:srgbClr val="50FA7B"/>
                </a:solidFill>
                <a:effectLst/>
                <a:latin typeface="Arial Unicode MS"/>
                <a:ea typeface="JetBrains Mono"/>
              </a:rPr>
              <a:t>isna</a:t>
            </a:r>
            <a:r>
              <a:rPr kumimoji="0" lang="en-US" altLang="en-US" sz="900" b="1" i="0" u="none" strike="noStrike" cap="none" normalizeH="0" baseline="0" dirty="0">
                <a:ln>
                  <a:noFill/>
                </a:ln>
                <a:solidFill>
                  <a:srgbClr val="BD93F9"/>
                </a:solidFill>
                <a:effectLst/>
                <a:latin typeface="Arial Unicode MS"/>
                <a:ea typeface="JetBrains Mono"/>
              </a:rPr>
              <a:t>()</a:t>
            </a:r>
            <a:r>
              <a:rPr kumimoji="0" lang="en-US" altLang="en-US" sz="900" b="0" i="0" u="none" strike="noStrike" cap="none" normalizeH="0" baseline="0" dirty="0">
                <a:ln>
                  <a:noFill/>
                </a:ln>
                <a:solidFill>
                  <a:srgbClr val="F8F8F2"/>
                </a:solidFill>
                <a:effectLst/>
                <a:latin typeface="Arial Unicode MS"/>
                <a:ea typeface="JetBrains Mono"/>
              </a:rPr>
              <a:t>.</a:t>
            </a:r>
            <a:r>
              <a:rPr kumimoji="0" lang="en-US" altLang="en-US" sz="900" b="0" i="0" u="none" strike="noStrike" cap="none" normalizeH="0" baseline="0" dirty="0">
                <a:ln>
                  <a:noFill/>
                </a:ln>
                <a:solidFill>
                  <a:srgbClr val="50FA7B"/>
                </a:solidFill>
                <a:effectLst/>
                <a:latin typeface="Arial Unicode MS"/>
                <a:ea typeface="JetBrains Mono"/>
              </a:rPr>
              <a:t>sum</a:t>
            </a:r>
            <a:r>
              <a:rPr kumimoji="0" lang="en-US" altLang="en-US" sz="900" b="1" i="0" u="none" strike="noStrike" cap="none" normalizeH="0" baseline="0" dirty="0">
                <a:ln>
                  <a:noFill/>
                </a:ln>
                <a:solidFill>
                  <a:srgbClr val="BD93F9"/>
                </a:solidFill>
                <a:effectLst/>
                <a:latin typeface="Arial Unicode MS"/>
                <a:ea typeface="JetBrains Mono"/>
              </a:rPr>
              <a:t>())</a:t>
            </a:r>
            <a:br>
              <a:rPr kumimoji="0" lang="en-US" altLang="en-US" sz="900" b="0" i="0" u="none" strike="noStrike" cap="none" normalizeH="0" baseline="0" dirty="0">
                <a:ln>
                  <a:noFill/>
                </a:ln>
                <a:solidFill>
                  <a:srgbClr val="FF79C6"/>
                </a:solidFill>
                <a:effectLst/>
                <a:latin typeface="Arial Unicode MS"/>
                <a:ea typeface="JetBrains Mono"/>
              </a:rPr>
            </a:br>
            <a:r>
              <a:rPr kumimoji="0" lang="en-US" altLang="en-US" sz="900" b="0" i="0" u="none" strike="noStrike" cap="none" normalizeH="0" baseline="0" dirty="0">
                <a:ln>
                  <a:noFill/>
                </a:ln>
                <a:solidFill>
                  <a:srgbClr val="F8F8F2"/>
                </a:solidFill>
                <a:effectLst/>
                <a:latin typeface="Arial Unicode MS"/>
                <a:ea typeface="JetBrains Mono"/>
              </a:rPr>
              <a:t>df11 </a:t>
            </a:r>
            <a:r>
              <a:rPr kumimoji="0" lang="en-US" altLang="en-US" sz="900" b="0" i="0" u="none" strike="noStrike" cap="none" normalizeH="0" baseline="0" dirty="0">
                <a:ln>
                  <a:noFill/>
                </a:ln>
                <a:solidFill>
                  <a:srgbClr val="F998CC"/>
                </a:solidFill>
                <a:effectLst/>
                <a:latin typeface="Arial Unicode MS"/>
                <a:ea typeface="JetBrains Mono"/>
              </a:rPr>
              <a:t>= </a:t>
            </a:r>
            <a:r>
              <a:rPr kumimoji="0" lang="en-US" altLang="en-US" sz="900" b="0" i="0" u="none" strike="noStrike" cap="none" normalizeH="0" baseline="0" dirty="0">
                <a:ln>
                  <a:noFill/>
                </a:ln>
                <a:solidFill>
                  <a:srgbClr val="F8F8F2"/>
                </a:solidFill>
                <a:effectLst/>
                <a:latin typeface="Arial Unicode MS"/>
                <a:ea typeface="JetBrains Mono"/>
              </a:rPr>
              <a:t>df11.</a:t>
            </a:r>
            <a:r>
              <a:rPr kumimoji="0" lang="en-US" altLang="en-US" sz="900" b="0" i="0" u="none" strike="noStrike" cap="none" normalizeH="0" baseline="0" dirty="0">
                <a:ln>
                  <a:noFill/>
                </a:ln>
                <a:solidFill>
                  <a:srgbClr val="50FA7B"/>
                </a:solidFill>
                <a:effectLst/>
                <a:latin typeface="Arial Unicode MS"/>
                <a:ea typeface="JetBrains Mono"/>
              </a:rPr>
              <a:t>dropna</a:t>
            </a:r>
            <a:r>
              <a:rPr kumimoji="0" lang="en-US" altLang="en-US" sz="900" b="1" i="0" u="none" strike="noStrike" cap="none" normalizeH="0" baseline="0" dirty="0">
                <a:ln>
                  <a:noFill/>
                </a:ln>
                <a:solidFill>
                  <a:srgbClr val="BD93F9"/>
                </a:solidFill>
                <a:effectLst/>
                <a:latin typeface="Arial Unicode MS"/>
                <a:ea typeface="JetBrains Mono"/>
              </a:rPr>
              <a:t>()</a:t>
            </a:r>
            <a:br>
              <a:rPr kumimoji="0" lang="en-US" altLang="en-US" sz="900" b="1" i="0" u="none" strike="noStrike" cap="none" normalizeH="0" baseline="0" dirty="0">
                <a:ln>
                  <a:noFill/>
                </a:ln>
                <a:solidFill>
                  <a:srgbClr val="BD93F9"/>
                </a:solidFill>
                <a:effectLst/>
                <a:latin typeface="Arial Unicode MS"/>
                <a:ea typeface="JetBrains Mono"/>
              </a:rPr>
            </a:br>
            <a:r>
              <a:rPr kumimoji="0" lang="en-US" altLang="en-US" sz="900" b="0" i="0" u="none" strike="noStrike" cap="none" normalizeH="0" baseline="0" dirty="0">
                <a:ln>
                  <a:noFill/>
                </a:ln>
                <a:solidFill>
                  <a:srgbClr val="F8F8F2"/>
                </a:solidFill>
                <a:effectLst/>
                <a:latin typeface="Arial Unicode MS"/>
                <a:ea typeface="JetBrains Mono"/>
              </a:rPr>
              <a:t>df11 </a:t>
            </a:r>
            <a:r>
              <a:rPr kumimoji="0" lang="en-US" altLang="en-US" sz="900" b="0" i="0" u="none" strike="noStrike" cap="none" normalizeH="0" baseline="0" dirty="0">
                <a:ln>
                  <a:noFill/>
                </a:ln>
                <a:solidFill>
                  <a:srgbClr val="F998CC"/>
                </a:solidFill>
                <a:effectLst/>
                <a:latin typeface="Arial Unicode MS"/>
                <a:ea typeface="JetBrains Mono"/>
              </a:rPr>
              <a:t>= </a:t>
            </a:r>
            <a:r>
              <a:rPr kumimoji="0" lang="en-US" altLang="en-US" sz="900" b="0" i="0" u="none" strike="noStrike" cap="none" normalizeH="0" baseline="0" dirty="0">
                <a:ln>
                  <a:noFill/>
                </a:ln>
                <a:solidFill>
                  <a:srgbClr val="F8F8F2"/>
                </a:solidFill>
                <a:effectLst/>
                <a:latin typeface="Arial Unicode MS"/>
                <a:ea typeface="JetBrains Mono"/>
              </a:rPr>
              <a:t>df11.</a:t>
            </a:r>
            <a:r>
              <a:rPr kumimoji="0" lang="en-US" altLang="en-US" sz="900" b="0" i="0" u="none" strike="noStrike" cap="none" normalizeH="0" baseline="0" dirty="0">
                <a:ln>
                  <a:noFill/>
                </a:ln>
                <a:solidFill>
                  <a:srgbClr val="50FA7B"/>
                </a:solidFill>
                <a:effectLst/>
                <a:latin typeface="Arial Unicode MS"/>
                <a:ea typeface="JetBrains Mono"/>
              </a:rPr>
              <a:t>astype</a:t>
            </a:r>
            <a:r>
              <a:rPr kumimoji="0" lang="en-US" altLang="en-US" sz="900" b="1" i="0" u="none" strike="noStrike" cap="none" normalizeH="0" baseline="0" dirty="0">
                <a:ln>
                  <a:noFill/>
                </a:ln>
                <a:solidFill>
                  <a:srgbClr val="BD93F9"/>
                </a:solidFill>
                <a:effectLst/>
                <a:latin typeface="Arial Unicode MS"/>
                <a:ea typeface="JetBrains Mono"/>
              </a:rPr>
              <a:t>({</a:t>
            </a:r>
            <a:r>
              <a:rPr kumimoji="0" lang="en-US" altLang="en-US" sz="900" b="0" i="0" u="none" strike="noStrike" cap="none" normalizeH="0" baseline="0" dirty="0">
                <a:ln>
                  <a:noFill/>
                </a:ln>
                <a:solidFill>
                  <a:srgbClr val="F1FA8C"/>
                </a:solidFill>
                <a:effectLst/>
                <a:latin typeface="Arial Unicode MS"/>
                <a:ea typeface="JetBrains Mono"/>
              </a:rPr>
              <a:t>"year"</a:t>
            </a:r>
            <a:r>
              <a:rPr kumimoji="0" lang="en-US" altLang="en-US" sz="900" b="0" i="0" u="none" strike="noStrike" cap="none" normalizeH="0" baseline="0" dirty="0">
                <a:ln>
                  <a:noFill/>
                </a:ln>
                <a:solidFill>
                  <a:srgbClr val="F998CC"/>
                </a:solidFill>
                <a:effectLst/>
                <a:latin typeface="Arial Unicode MS"/>
                <a:ea typeface="JetBrains Mono"/>
              </a:rPr>
              <a:t>: </a:t>
            </a:r>
            <a:r>
              <a:rPr kumimoji="0" lang="en-US" altLang="en-US" sz="900" b="0" i="0" u="none" strike="noStrike" cap="none" normalizeH="0" baseline="0" dirty="0">
                <a:ln>
                  <a:noFill/>
                </a:ln>
                <a:solidFill>
                  <a:srgbClr val="BD93F9"/>
                </a:solidFill>
                <a:effectLst/>
                <a:latin typeface="Arial Unicode MS"/>
                <a:ea typeface="JetBrains Mono"/>
              </a:rPr>
              <a:t>int</a:t>
            </a:r>
            <a:r>
              <a:rPr kumimoji="0" lang="en-US" altLang="en-US" sz="900" b="1" i="0" u="none" strike="noStrike" cap="none" normalizeH="0" baseline="0" dirty="0">
                <a:ln>
                  <a:noFill/>
                </a:ln>
                <a:solidFill>
                  <a:srgbClr val="BD93F9"/>
                </a:solidFill>
                <a:effectLst/>
                <a:latin typeface="Arial Unicode MS"/>
                <a:ea typeface="JetBrains Mono"/>
              </a:rPr>
              <a:t>})</a:t>
            </a:r>
            <a:br>
              <a:rPr kumimoji="0" lang="en-US" altLang="en-US" sz="900" b="1" i="0" u="none" strike="noStrike" cap="none" normalizeH="0" baseline="0" dirty="0">
                <a:ln>
                  <a:noFill/>
                </a:ln>
                <a:solidFill>
                  <a:srgbClr val="BD93F9"/>
                </a:solidFill>
                <a:effectLst/>
                <a:latin typeface="Arial Unicode MS"/>
                <a:ea typeface="JetBrains Mono"/>
              </a:rPr>
            </a:br>
            <a:r>
              <a:rPr kumimoji="0" lang="en-US" altLang="en-US" sz="900" b="0" i="0" u="none" strike="noStrike" cap="none" normalizeH="0" baseline="0" dirty="0">
                <a:ln>
                  <a:noFill/>
                </a:ln>
                <a:solidFill>
                  <a:srgbClr val="F8F8F2"/>
                </a:solidFill>
                <a:effectLst/>
                <a:latin typeface="Arial Unicode MS"/>
                <a:ea typeface="JetBrains Mono"/>
              </a:rPr>
              <a:t>df11 </a:t>
            </a:r>
            <a:r>
              <a:rPr kumimoji="0" lang="en-US" altLang="en-US" sz="900" b="0" i="0" u="none" strike="noStrike" cap="none" normalizeH="0" baseline="0" dirty="0">
                <a:ln>
                  <a:noFill/>
                </a:ln>
                <a:solidFill>
                  <a:srgbClr val="F998CC"/>
                </a:solidFill>
                <a:effectLst/>
                <a:latin typeface="Arial Unicode MS"/>
                <a:ea typeface="JetBrains Mono"/>
              </a:rPr>
              <a:t>= </a:t>
            </a:r>
            <a:r>
              <a:rPr kumimoji="0" lang="en-US" altLang="en-US" sz="900" b="0" i="0" u="none" strike="noStrike" cap="none" normalizeH="0" baseline="0" dirty="0">
                <a:ln>
                  <a:noFill/>
                </a:ln>
                <a:solidFill>
                  <a:srgbClr val="F8F8F2"/>
                </a:solidFill>
                <a:effectLst/>
                <a:latin typeface="Arial Unicode MS"/>
                <a:ea typeface="JetBrains Mono"/>
              </a:rPr>
              <a:t>df11.</a:t>
            </a:r>
            <a:r>
              <a:rPr kumimoji="0" lang="en-US" altLang="en-US" sz="900" b="0" i="0" u="none" strike="noStrike" cap="none" normalizeH="0" baseline="0" dirty="0">
                <a:ln>
                  <a:noFill/>
                </a:ln>
                <a:solidFill>
                  <a:srgbClr val="50FA7B"/>
                </a:solidFill>
                <a:effectLst/>
                <a:latin typeface="Arial Unicode MS"/>
                <a:ea typeface="JetBrains Mono"/>
              </a:rPr>
              <a:t>astype</a:t>
            </a:r>
            <a:r>
              <a:rPr kumimoji="0" lang="en-US" altLang="en-US" sz="900" b="1" i="0" u="none" strike="noStrike" cap="none" normalizeH="0" baseline="0" dirty="0">
                <a:ln>
                  <a:noFill/>
                </a:ln>
                <a:solidFill>
                  <a:srgbClr val="BD93F9"/>
                </a:solidFill>
                <a:effectLst/>
                <a:latin typeface="Arial Unicode MS"/>
                <a:ea typeface="JetBrains Mono"/>
              </a:rPr>
              <a:t>({</a:t>
            </a:r>
            <a:r>
              <a:rPr kumimoji="0" lang="en-US" altLang="en-US" sz="900" b="0" i="0" u="none" strike="noStrike" cap="none" normalizeH="0" baseline="0" dirty="0">
                <a:ln>
                  <a:noFill/>
                </a:ln>
                <a:solidFill>
                  <a:srgbClr val="F1FA8C"/>
                </a:solidFill>
                <a:effectLst/>
                <a:latin typeface="Arial Unicode MS"/>
                <a:ea typeface="JetBrains Mono"/>
              </a:rPr>
              <a:t>"number"</a:t>
            </a:r>
            <a:r>
              <a:rPr kumimoji="0" lang="en-US" altLang="en-US" sz="900" b="0" i="0" u="none" strike="noStrike" cap="none" normalizeH="0" baseline="0" dirty="0">
                <a:ln>
                  <a:noFill/>
                </a:ln>
                <a:solidFill>
                  <a:srgbClr val="F998CC"/>
                </a:solidFill>
                <a:effectLst/>
                <a:latin typeface="Arial Unicode MS"/>
                <a:ea typeface="JetBrains Mono"/>
              </a:rPr>
              <a:t>: </a:t>
            </a:r>
            <a:r>
              <a:rPr kumimoji="0" lang="en-US" altLang="en-US" sz="900" b="0" i="0" u="none" strike="noStrike" cap="none" normalizeH="0" baseline="0" dirty="0">
                <a:ln>
                  <a:noFill/>
                </a:ln>
                <a:solidFill>
                  <a:srgbClr val="BD93F9"/>
                </a:solidFill>
                <a:effectLst/>
                <a:latin typeface="Arial Unicode MS"/>
                <a:ea typeface="JetBrains Mono"/>
              </a:rPr>
              <a:t>int</a:t>
            </a:r>
            <a:r>
              <a:rPr kumimoji="0" lang="en-US" altLang="en-US" sz="900" b="1" i="0" u="none" strike="noStrike" cap="none" normalizeH="0" baseline="0" dirty="0">
                <a:ln>
                  <a:noFill/>
                </a:ln>
                <a:solidFill>
                  <a:srgbClr val="BD93F9"/>
                </a:solidFill>
                <a:effectLst/>
                <a:latin typeface="Arial Unicode MS"/>
                <a:ea typeface="JetBrains Mono"/>
              </a:rPr>
              <a:t>})</a:t>
            </a:r>
            <a:br>
              <a:rPr kumimoji="0" lang="en-US" altLang="en-US" sz="900" b="0" i="0" u="none" strike="noStrike" cap="none" normalizeH="0" baseline="0" dirty="0">
                <a:ln>
                  <a:noFill/>
                </a:ln>
                <a:solidFill>
                  <a:srgbClr val="FF79C6"/>
                </a:solidFill>
                <a:effectLst/>
                <a:latin typeface="Arial Unicode MS"/>
                <a:ea typeface="JetBrains Mono"/>
              </a:rPr>
            </a:br>
            <a:r>
              <a:rPr kumimoji="0" lang="en-US" altLang="en-US" sz="900" b="0" i="0" u="none" strike="noStrike" cap="none" normalizeH="0" baseline="0" dirty="0">
                <a:ln>
                  <a:noFill/>
                </a:ln>
                <a:solidFill>
                  <a:srgbClr val="50FA7B"/>
                </a:solidFill>
                <a:effectLst/>
                <a:latin typeface="Arial Unicode MS"/>
                <a:ea typeface="JetBrains Mono"/>
              </a:rPr>
              <a:t>display</a:t>
            </a:r>
            <a:r>
              <a:rPr kumimoji="0" lang="en-US" altLang="en-US" sz="900" b="1" i="0" u="none" strike="noStrike" cap="none" normalizeH="0" baseline="0" dirty="0">
                <a:ln>
                  <a:noFill/>
                </a:ln>
                <a:solidFill>
                  <a:srgbClr val="BD93F9"/>
                </a:solidFill>
                <a:effectLst/>
                <a:latin typeface="Arial Unicode MS"/>
                <a:ea typeface="JetBrains Mono"/>
              </a:rPr>
              <a:t>(</a:t>
            </a:r>
            <a:r>
              <a:rPr kumimoji="0" lang="en-US" altLang="en-US" sz="900" b="0" i="0" u="none" strike="noStrike" cap="none" normalizeH="0" baseline="0" dirty="0">
                <a:ln>
                  <a:noFill/>
                </a:ln>
                <a:solidFill>
                  <a:srgbClr val="F8F8F2"/>
                </a:solidFill>
                <a:effectLst/>
                <a:latin typeface="Arial Unicode MS"/>
                <a:ea typeface="JetBrains Mono"/>
              </a:rPr>
              <a:t>df11.</a:t>
            </a:r>
            <a:r>
              <a:rPr kumimoji="0" lang="en-US" altLang="en-US" sz="900" b="0" i="0" u="none" strike="noStrike" cap="none" normalizeH="0" baseline="0" dirty="0">
                <a:ln>
                  <a:noFill/>
                </a:ln>
                <a:solidFill>
                  <a:srgbClr val="50FA7B"/>
                </a:solidFill>
                <a:effectLst/>
                <a:latin typeface="Arial Unicode MS"/>
                <a:ea typeface="JetBrains Mono"/>
              </a:rPr>
              <a:t>isna</a:t>
            </a:r>
            <a:r>
              <a:rPr kumimoji="0" lang="en-US" altLang="en-US" sz="900" b="1" i="0" u="none" strike="noStrike" cap="none" normalizeH="0" baseline="0" dirty="0">
                <a:ln>
                  <a:noFill/>
                </a:ln>
                <a:solidFill>
                  <a:srgbClr val="BD93F9"/>
                </a:solidFill>
                <a:effectLst/>
                <a:latin typeface="Arial Unicode MS"/>
                <a:ea typeface="JetBrains Mono"/>
              </a:rPr>
              <a:t>()</a:t>
            </a:r>
            <a:r>
              <a:rPr kumimoji="0" lang="en-US" altLang="en-US" sz="900" b="0" i="0" u="none" strike="noStrike" cap="none" normalizeH="0" baseline="0" dirty="0">
                <a:ln>
                  <a:noFill/>
                </a:ln>
                <a:solidFill>
                  <a:srgbClr val="F8F8F2"/>
                </a:solidFill>
                <a:effectLst/>
                <a:latin typeface="Arial Unicode MS"/>
                <a:ea typeface="JetBrains Mono"/>
              </a:rPr>
              <a:t>.</a:t>
            </a:r>
            <a:r>
              <a:rPr kumimoji="0" lang="en-US" altLang="en-US" sz="900" b="0" i="0" u="none" strike="noStrike" cap="none" normalizeH="0" baseline="0" dirty="0">
                <a:ln>
                  <a:noFill/>
                </a:ln>
                <a:solidFill>
                  <a:srgbClr val="50FA7B"/>
                </a:solidFill>
                <a:effectLst/>
                <a:latin typeface="Arial Unicode MS"/>
                <a:ea typeface="JetBrains Mono"/>
              </a:rPr>
              <a:t>sum</a:t>
            </a:r>
            <a:r>
              <a:rPr kumimoji="0" lang="en-US" altLang="en-US" sz="900" b="1" i="0" u="none" strike="noStrike" cap="none" normalizeH="0" baseline="0" dirty="0">
                <a:ln>
                  <a:noFill/>
                </a:ln>
                <a:solidFill>
                  <a:srgbClr val="BD93F9"/>
                </a:solidFill>
                <a:effectLst/>
                <a:latin typeface="Arial Unicode MS"/>
                <a:ea typeface="JetBrains Mono"/>
              </a:rPr>
              <a:t>())</a:t>
            </a:r>
            <a:br>
              <a:rPr kumimoji="0" lang="en-US" altLang="en-US" sz="900" b="1" i="0" u="none" strike="noStrike" cap="none" normalizeH="0" baseline="0" dirty="0">
                <a:ln>
                  <a:noFill/>
                </a:ln>
                <a:solidFill>
                  <a:srgbClr val="BD93F9"/>
                </a:solidFill>
                <a:effectLst/>
                <a:latin typeface="Arial Unicode MS"/>
                <a:ea typeface="JetBrains Mono"/>
              </a:rPr>
            </a:br>
            <a:r>
              <a:rPr kumimoji="0" lang="en-US" altLang="en-US" sz="900" b="0" i="0" u="none" strike="noStrike" cap="none" normalizeH="0" baseline="0" dirty="0">
                <a:ln>
                  <a:noFill/>
                </a:ln>
                <a:solidFill>
                  <a:srgbClr val="F8F8F2"/>
                </a:solidFill>
                <a:effectLst/>
                <a:latin typeface="Arial Unicode MS"/>
                <a:ea typeface="JetBrains Mono"/>
              </a:rPr>
              <a:t>df11 </a:t>
            </a:r>
            <a:r>
              <a:rPr kumimoji="0" lang="en-US" altLang="en-US" sz="900" b="0" i="0" u="none" strike="noStrike" cap="none" normalizeH="0" baseline="0" dirty="0">
                <a:ln>
                  <a:noFill/>
                </a:ln>
                <a:solidFill>
                  <a:srgbClr val="F998CC"/>
                </a:solidFill>
                <a:effectLst/>
                <a:latin typeface="Arial Unicode MS"/>
                <a:ea typeface="JetBrains Mono"/>
              </a:rPr>
              <a:t>= </a:t>
            </a:r>
            <a:r>
              <a:rPr kumimoji="0" lang="en-US" altLang="en-US" sz="900" b="0" i="0" u="none" strike="noStrike" cap="none" normalizeH="0" baseline="0" dirty="0">
                <a:ln>
                  <a:noFill/>
                </a:ln>
                <a:solidFill>
                  <a:srgbClr val="F8F8F2"/>
                </a:solidFill>
                <a:effectLst/>
                <a:latin typeface="Arial Unicode MS"/>
                <a:ea typeface="JetBrains Mono"/>
              </a:rPr>
              <a:t>df11.</a:t>
            </a:r>
            <a:r>
              <a:rPr kumimoji="0" lang="en-US" altLang="en-US" sz="900" b="0" i="0" u="none" strike="noStrike" cap="none" normalizeH="0" baseline="0" dirty="0">
                <a:ln>
                  <a:noFill/>
                </a:ln>
                <a:solidFill>
                  <a:srgbClr val="50FA7B"/>
                </a:solidFill>
                <a:effectLst/>
                <a:latin typeface="Arial Unicode MS"/>
                <a:ea typeface="JetBrains Mono"/>
              </a:rPr>
              <a:t>rename</a:t>
            </a:r>
            <a:r>
              <a:rPr kumimoji="0" lang="en-US" altLang="en-US" sz="900" b="1" i="0" u="none" strike="noStrike" cap="none" normalizeH="0" baseline="0" dirty="0">
                <a:ln>
                  <a:noFill/>
                </a:ln>
                <a:solidFill>
                  <a:srgbClr val="BD93F9"/>
                </a:solidFill>
                <a:effectLst/>
                <a:latin typeface="Arial Unicode MS"/>
                <a:ea typeface="JetBrains Mono"/>
              </a:rPr>
              <a:t>(</a:t>
            </a:r>
            <a:r>
              <a:rPr kumimoji="0" lang="en-US" altLang="en-US" sz="900" b="0" i="0" u="none" strike="noStrike" cap="none" normalizeH="0" baseline="0" dirty="0">
                <a:ln>
                  <a:noFill/>
                </a:ln>
                <a:solidFill>
                  <a:srgbClr val="6272A4"/>
                </a:solidFill>
                <a:effectLst/>
                <a:latin typeface="Arial Unicode MS"/>
                <a:ea typeface="JetBrains Mono"/>
              </a:rPr>
              <a:t>columns</a:t>
            </a:r>
            <a:r>
              <a:rPr kumimoji="0" lang="en-US" altLang="en-US" sz="900" b="0" i="0" u="none" strike="noStrike" cap="none" normalizeH="0" baseline="0" dirty="0">
                <a:ln>
                  <a:noFill/>
                </a:ln>
                <a:solidFill>
                  <a:srgbClr val="F998CC"/>
                </a:solidFill>
                <a:effectLst/>
                <a:latin typeface="Arial Unicode MS"/>
                <a:ea typeface="JetBrains Mono"/>
              </a:rPr>
              <a:t>=</a:t>
            </a:r>
            <a:r>
              <a:rPr kumimoji="0" lang="en-US" altLang="en-US" sz="900" b="1" i="0" u="none" strike="noStrike" cap="none" normalizeH="0" baseline="0" dirty="0">
                <a:ln>
                  <a:noFill/>
                </a:ln>
                <a:solidFill>
                  <a:srgbClr val="BD93F9"/>
                </a:solidFill>
                <a:effectLst/>
                <a:latin typeface="Arial Unicode MS"/>
                <a:ea typeface="JetBrains Mono"/>
              </a:rPr>
              <a:t>{</a:t>
            </a:r>
            <a:r>
              <a:rPr kumimoji="0" lang="en-US" altLang="en-US" sz="900" b="0" i="0" u="none" strike="noStrike" cap="none" normalizeH="0" baseline="0" dirty="0">
                <a:ln>
                  <a:noFill/>
                </a:ln>
                <a:solidFill>
                  <a:srgbClr val="F1FA8C"/>
                </a:solidFill>
                <a:effectLst/>
                <a:latin typeface="Arial Unicode MS"/>
                <a:ea typeface="JetBrains Mono"/>
              </a:rPr>
              <a:t>'</a:t>
            </a:r>
            <a:r>
              <a:rPr kumimoji="0" lang="en-US" altLang="en-US" sz="900" b="0" i="0" u="none" strike="noStrike" cap="none" normalizeH="0" baseline="0" dirty="0" err="1">
                <a:ln>
                  <a:noFill/>
                </a:ln>
                <a:solidFill>
                  <a:srgbClr val="F1FA8C"/>
                </a:solidFill>
                <a:effectLst/>
                <a:latin typeface="Arial Unicode MS"/>
                <a:ea typeface="JetBrains Mono"/>
              </a:rPr>
              <a:t>year'</a:t>
            </a:r>
            <a:r>
              <a:rPr kumimoji="0" lang="en-US" altLang="en-US" sz="900" b="0" i="0" u="none" strike="noStrike" cap="none" normalizeH="0" baseline="0" dirty="0" err="1">
                <a:ln>
                  <a:noFill/>
                </a:ln>
                <a:solidFill>
                  <a:srgbClr val="F998CC"/>
                </a:solidFill>
                <a:effectLst/>
                <a:latin typeface="Arial Unicode MS"/>
                <a:ea typeface="JetBrains Mono"/>
              </a:rPr>
              <a:t>:</a:t>
            </a:r>
            <a:r>
              <a:rPr kumimoji="0" lang="en-US" altLang="en-US" sz="900" b="0" i="0" u="none" strike="noStrike" cap="none" normalizeH="0" baseline="0" dirty="0" err="1">
                <a:ln>
                  <a:noFill/>
                </a:ln>
                <a:solidFill>
                  <a:srgbClr val="F1FA8C"/>
                </a:solidFill>
                <a:effectLst/>
                <a:latin typeface="Arial Unicode MS"/>
                <a:ea typeface="JetBrains Mono"/>
              </a:rPr>
              <a:t>'Year'</a:t>
            </a:r>
            <a:r>
              <a:rPr kumimoji="0" lang="en-US" altLang="en-US" sz="900" b="0" i="0" u="none" strike="noStrike" cap="none" normalizeH="0" baseline="0" dirty="0" err="1">
                <a:ln>
                  <a:noFill/>
                </a:ln>
                <a:solidFill>
                  <a:srgbClr val="F8F8F2"/>
                </a:solidFill>
                <a:effectLst/>
                <a:latin typeface="Arial Unicode MS"/>
                <a:ea typeface="JetBrains Mono"/>
              </a:rPr>
              <a:t>,</a:t>
            </a:r>
            <a:r>
              <a:rPr kumimoji="0" lang="en-US" altLang="en-US" sz="900" b="0" i="0" u="none" strike="noStrike" cap="none" normalizeH="0" baseline="0" dirty="0" err="1">
                <a:ln>
                  <a:noFill/>
                </a:ln>
                <a:solidFill>
                  <a:srgbClr val="F1FA8C"/>
                </a:solidFill>
                <a:effectLst/>
                <a:latin typeface="Arial Unicode MS"/>
                <a:ea typeface="JetBrains Mono"/>
              </a:rPr>
              <a:t>'engine'</a:t>
            </a:r>
            <a:r>
              <a:rPr kumimoji="0" lang="en-US" altLang="en-US" sz="900" b="0" i="0" u="none" strike="noStrike" cap="none" normalizeH="0" baseline="0" dirty="0" err="1">
                <a:ln>
                  <a:noFill/>
                </a:ln>
                <a:solidFill>
                  <a:srgbClr val="F998CC"/>
                </a:solidFill>
                <a:effectLst/>
                <a:latin typeface="Arial Unicode MS"/>
                <a:ea typeface="JetBrains Mono"/>
              </a:rPr>
              <a:t>:</a:t>
            </a:r>
            <a:r>
              <a:rPr kumimoji="0" lang="en-US" altLang="en-US" sz="900" b="0" i="0" u="none" strike="noStrike" cap="none" normalizeH="0" baseline="0" dirty="0" err="1">
                <a:ln>
                  <a:noFill/>
                </a:ln>
                <a:solidFill>
                  <a:srgbClr val="F1FA8C"/>
                </a:solidFill>
                <a:effectLst/>
                <a:latin typeface="Arial Unicode MS"/>
                <a:ea typeface="JetBrains Mono"/>
              </a:rPr>
              <a:t>'Engine</a:t>
            </a:r>
            <a:r>
              <a:rPr kumimoji="0" lang="en-US" altLang="en-US" sz="900" b="0" i="0" u="none" strike="noStrike" cap="none" normalizeH="0" baseline="0" dirty="0">
                <a:ln>
                  <a:noFill/>
                </a:ln>
                <a:solidFill>
                  <a:srgbClr val="F1FA8C"/>
                </a:solidFill>
                <a:effectLst/>
                <a:latin typeface="Arial Unicode MS"/>
                <a:ea typeface="JetBrains Mono"/>
              </a:rPr>
              <a:t> </a:t>
            </a:r>
            <a:r>
              <a:rPr kumimoji="0" lang="en-US" altLang="en-US" sz="900" b="0" i="0" u="none" strike="noStrike" cap="none" normalizeH="0" baseline="0" dirty="0" err="1">
                <a:ln>
                  <a:noFill/>
                </a:ln>
                <a:solidFill>
                  <a:srgbClr val="F1FA8C"/>
                </a:solidFill>
                <a:effectLst/>
                <a:latin typeface="Arial Unicode MS"/>
                <a:ea typeface="JetBrains Mono"/>
              </a:rPr>
              <a:t>Type'</a:t>
            </a:r>
            <a:r>
              <a:rPr kumimoji="0" lang="en-US" altLang="en-US" sz="900" b="0" i="0" u="none" strike="noStrike" cap="none" normalizeH="0" baseline="0" dirty="0" err="1">
                <a:ln>
                  <a:noFill/>
                </a:ln>
                <a:solidFill>
                  <a:srgbClr val="F8F8F2"/>
                </a:solidFill>
                <a:effectLst/>
                <a:latin typeface="Arial Unicode MS"/>
                <a:ea typeface="JetBrains Mono"/>
              </a:rPr>
              <a:t>,</a:t>
            </a:r>
            <a:r>
              <a:rPr kumimoji="0" lang="en-US" altLang="en-US" sz="900" b="0" i="0" u="none" strike="noStrike" cap="none" normalizeH="0" baseline="0" dirty="0" err="1">
                <a:ln>
                  <a:noFill/>
                </a:ln>
                <a:solidFill>
                  <a:srgbClr val="F1FA8C"/>
                </a:solidFill>
                <a:effectLst/>
                <a:latin typeface="Arial Unicode MS"/>
                <a:ea typeface="JetBrains Mono"/>
              </a:rPr>
              <a:t>'number'</a:t>
            </a:r>
            <a:r>
              <a:rPr kumimoji="0" lang="en-US" altLang="en-US" sz="900" b="0" i="0" u="none" strike="noStrike" cap="none" normalizeH="0" baseline="0" dirty="0" err="1">
                <a:ln>
                  <a:noFill/>
                </a:ln>
                <a:solidFill>
                  <a:srgbClr val="F998CC"/>
                </a:solidFill>
                <a:effectLst/>
                <a:latin typeface="Arial Unicode MS"/>
                <a:ea typeface="JetBrains Mono"/>
              </a:rPr>
              <a:t>:</a:t>
            </a:r>
            <a:r>
              <a:rPr kumimoji="0" lang="en-US" altLang="en-US" sz="900" b="0" i="0" u="none" strike="noStrike" cap="none" normalizeH="0" baseline="0" dirty="0" err="1">
                <a:ln>
                  <a:noFill/>
                </a:ln>
                <a:solidFill>
                  <a:srgbClr val="F1FA8C"/>
                </a:solidFill>
                <a:effectLst/>
                <a:latin typeface="Arial Unicode MS"/>
                <a:ea typeface="JetBrains Mono"/>
              </a:rPr>
              <a:t>'Count</a:t>
            </a:r>
            <a:r>
              <a:rPr kumimoji="0" lang="en-US" altLang="en-US" sz="900" b="0" i="0" u="none" strike="noStrike" cap="none" normalizeH="0" baseline="0" dirty="0">
                <a:ln>
                  <a:noFill/>
                </a:ln>
                <a:solidFill>
                  <a:srgbClr val="F1FA8C"/>
                </a:solidFill>
                <a:effectLst/>
                <a:latin typeface="Arial Unicode MS"/>
                <a:ea typeface="JetBrains Mono"/>
              </a:rPr>
              <a:t>'</a:t>
            </a:r>
            <a:r>
              <a:rPr kumimoji="0" lang="en-US" altLang="en-US" sz="900" b="1" i="0" u="none" strike="noStrike" cap="none" normalizeH="0" baseline="0" dirty="0">
                <a:ln>
                  <a:noFill/>
                </a:ln>
                <a:solidFill>
                  <a:srgbClr val="BD93F9"/>
                </a:solidFill>
                <a:effectLst/>
                <a:latin typeface="Arial Unicode MS"/>
                <a:ea typeface="JetBrains Mono"/>
              </a:rPr>
              <a:t>})</a:t>
            </a:r>
            <a:br>
              <a:rPr kumimoji="0" lang="en-US" altLang="en-US" sz="900" b="1" i="0" u="none" strike="noStrike" cap="none" normalizeH="0" baseline="0" dirty="0">
                <a:ln>
                  <a:noFill/>
                </a:ln>
                <a:solidFill>
                  <a:srgbClr val="BD93F9"/>
                </a:solidFill>
                <a:effectLst/>
                <a:latin typeface="Arial Unicode MS"/>
                <a:ea typeface="JetBrains Mono"/>
              </a:rPr>
            </a:br>
            <a:r>
              <a:rPr kumimoji="0" lang="en-US" altLang="en-US" sz="900" b="0" i="0" u="none" strike="noStrike" cap="none" normalizeH="0" baseline="0" dirty="0">
                <a:ln>
                  <a:noFill/>
                </a:ln>
                <a:solidFill>
                  <a:srgbClr val="F8F8F2"/>
                </a:solidFill>
                <a:effectLst/>
                <a:latin typeface="Arial Unicode MS"/>
                <a:ea typeface="JetBrains Mono"/>
              </a:rPr>
              <a:t>df11 </a:t>
            </a:r>
            <a:r>
              <a:rPr kumimoji="0" lang="en-US" altLang="en-US" sz="900" b="0" i="0" u="none" strike="noStrike" cap="none" normalizeH="0" baseline="0" dirty="0">
                <a:ln>
                  <a:noFill/>
                </a:ln>
                <a:solidFill>
                  <a:srgbClr val="F998CC"/>
                </a:solidFill>
                <a:effectLst/>
                <a:latin typeface="Arial Unicode MS"/>
                <a:ea typeface="JetBrains Mono"/>
              </a:rPr>
              <a:t>= </a:t>
            </a:r>
            <a:r>
              <a:rPr kumimoji="0" lang="en-US" altLang="en-US" sz="900" b="0" i="0" u="none" strike="noStrike" cap="none" normalizeH="0" baseline="0" dirty="0">
                <a:ln>
                  <a:noFill/>
                </a:ln>
                <a:solidFill>
                  <a:srgbClr val="F8F8F2"/>
                </a:solidFill>
                <a:effectLst/>
                <a:latin typeface="Arial Unicode MS"/>
                <a:ea typeface="JetBrains Mono"/>
              </a:rPr>
              <a:t>df11.</a:t>
            </a:r>
            <a:r>
              <a:rPr kumimoji="0" lang="en-US" altLang="en-US" sz="900" b="0" i="0" u="none" strike="noStrike" cap="none" normalizeH="0" baseline="0" dirty="0">
                <a:ln>
                  <a:noFill/>
                </a:ln>
                <a:solidFill>
                  <a:srgbClr val="50FA7B"/>
                </a:solidFill>
                <a:effectLst/>
                <a:latin typeface="Arial Unicode MS"/>
                <a:ea typeface="JetBrains Mono"/>
              </a:rPr>
              <a:t>drop</a:t>
            </a:r>
            <a:r>
              <a:rPr kumimoji="0" lang="en-US" altLang="en-US" sz="900" b="1" i="0" u="none" strike="noStrike" cap="none" normalizeH="0" baseline="0" dirty="0">
                <a:ln>
                  <a:noFill/>
                </a:ln>
                <a:solidFill>
                  <a:srgbClr val="BD93F9"/>
                </a:solidFill>
                <a:effectLst/>
                <a:latin typeface="Arial Unicode MS"/>
                <a:ea typeface="JetBrains Mono"/>
              </a:rPr>
              <a:t>(</a:t>
            </a:r>
            <a:r>
              <a:rPr kumimoji="0" lang="en-US" altLang="en-US" sz="900" b="0" i="0" u="none" strike="noStrike" cap="none" normalizeH="0" baseline="0" dirty="0">
                <a:ln>
                  <a:noFill/>
                </a:ln>
                <a:solidFill>
                  <a:srgbClr val="F8F8F2"/>
                </a:solidFill>
                <a:effectLst/>
                <a:latin typeface="Arial Unicode MS"/>
                <a:ea typeface="JetBrains Mono"/>
              </a:rPr>
              <a:t>df11</a:t>
            </a:r>
            <a:r>
              <a:rPr kumimoji="0" lang="en-US" altLang="en-US" sz="900" b="1" i="0" u="none" strike="noStrike" cap="none" normalizeH="0" baseline="0" dirty="0">
                <a:ln>
                  <a:noFill/>
                </a:ln>
                <a:solidFill>
                  <a:srgbClr val="BD93F9"/>
                </a:solidFill>
                <a:effectLst/>
                <a:latin typeface="Arial Unicode MS"/>
                <a:ea typeface="JetBrains Mono"/>
              </a:rPr>
              <a:t>[</a:t>
            </a:r>
            <a:r>
              <a:rPr kumimoji="0" lang="en-US" altLang="en-US" sz="900" b="0" i="0" u="none" strike="noStrike" cap="none" normalizeH="0" baseline="0" dirty="0">
                <a:ln>
                  <a:noFill/>
                </a:ln>
                <a:solidFill>
                  <a:srgbClr val="F8F8F2"/>
                </a:solidFill>
                <a:effectLst/>
                <a:latin typeface="Arial Unicode MS"/>
                <a:ea typeface="JetBrains Mono"/>
              </a:rPr>
              <a:t>df11</a:t>
            </a:r>
            <a:r>
              <a:rPr kumimoji="0" lang="en-US" altLang="en-US" sz="900" b="1" i="0" u="none" strike="noStrike" cap="none" normalizeH="0" baseline="0" dirty="0">
                <a:ln>
                  <a:noFill/>
                </a:ln>
                <a:solidFill>
                  <a:srgbClr val="BD93F9"/>
                </a:solidFill>
                <a:effectLst/>
                <a:latin typeface="Arial Unicode MS"/>
                <a:ea typeface="JetBrains Mono"/>
              </a:rPr>
              <a:t>[</a:t>
            </a:r>
            <a:r>
              <a:rPr kumimoji="0" lang="en-US" altLang="en-US" sz="900" b="0" i="0" u="none" strike="noStrike" cap="none" normalizeH="0" baseline="0" dirty="0">
                <a:ln>
                  <a:noFill/>
                </a:ln>
                <a:solidFill>
                  <a:srgbClr val="F1FA8C"/>
                </a:solidFill>
                <a:effectLst/>
                <a:latin typeface="Arial Unicode MS"/>
                <a:ea typeface="JetBrains Mono"/>
              </a:rPr>
              <a:t>'type'</a:t>
            </a:r>
            <a:r>
              <a:rPr kumimoji="0" lang="en-US" altLang="en-US" sz="900" b="1" i="0" u="none" strike="noStrike" cap="none" normalizeH="0" baseline="0" dirty="0">
                <a:ln>
                  <a:noFill/>
                </a:ln>
                <a:solidFill>
                  <a:srgbClr val="BD93F9"/>
                </a:solidFill>
                <a:effectLst/>
                <a:latin typeface="Arial Unicode MS"/>
                <a:ea typeface="JetBrains Mono"/>
              </a:rPr>
              <a:t>]</a:t>
            </a:r>
            <a:r>
              <a:rPr kumimoji="0" lang="en-US" altLang="en-US" sz="900" b="0" i="0" u="none" strike="noStrike" cap="none" normalizeH="0" baseline="0" dirty="0">
                <a:ln>
                  <a:noFill/>
                </a:ln>
                <a:solidFill>
                  <a:srgbClr val="F998CC"/>
                </a:solidFill>
                <a:effectLst/>
                <a:latin typeface="Arial Unicode MS"/>
                <a:ea typeface="JetBrains Mono"/>
              </a:rPr>
              <a:t>!=</a:t>
            </a:r>
            <a:r>
              <a:rPr kumimoji="0" lang="en-US" altLang="en-US" sz="900" b="0" i="0" u="none" strike="noStrike" cap="none" normalizeH="0" baseline="0" dirty="0">
                <a:ln>
                  <a:noFill/>
                </a:ln>
                <a:solidFill>
                  <a:srgbClr val="F1FA8C"/>
                </a:solidFill>
                <a:effectLst/>
                <a:latin typeface="Arial Unicode MS"/>
                <a:ea typeface="JetBrains Mono"/>
              </a:rPr>
              <a:t>'Cars'</a:t>
            </a:r>
            <a:r>
              <a:rPr kumimoji="0" lang="en-US" altLang="en-US" sz="900" b="1" i="0" u="none" strike="noStrike" cap="none" normalizeH="0" baseline="0" dirty="0">
                <a:ln>
                  <a:noFill/>
                </a:ln>
                <a:solidFill>
                  <a:srgbClr val="BD93F9"/>
                </a:solidFill>
                <a:effectLst/>
                <a:latin typeface="Arial Unicode MS"/>
                <a:ea typeface="JetBrains Mono"/>
              </a:rPr>
              <a:t>]</a:t>
            </a:r>
            <a:r>
              <a:rPr kumimoji="0" lang="en-US" altLang="en-US" sz="900" b="0" i="0" u="none" strike="noStrike" cap="none" normalizeH="0" baseline="0" dirty="0">
                <a:ln>
                  <a:noFill/>
                </a:ln>
                <a:solidFill>
                  <a:srgbClr val="F8F8F2"/>
                </a:solidFill>
                <a:effectLst/>
                <a:latin typeface="Arial Unicode MS"/>
                <a:ea typeface="JetBrains Mono"/>
              </a:rPr>
              <a:t>.index</a:t>
            </a:r>
            <a:r>
              <a:rPr kumimoji="0" lang="en-US" altLang="en-US" sz="900" b="1" i="0" u="none" strike="noStrike" cap="none" normalizeH="0" baseline="0" dirty="0">
                <a:ln>
                  <a:noFill/>
                </a:ln>
                <a:solidFill>
                  <a:srgbClr val="BD93F9"/>
                </a:solidFill>
                <a:effectLst/>
                <a:latin typeface="Arial Unicode MS"/>
                <a:ea typeface="JetBrains Mono"/>
              </a:rPr>
              <a:t>) </a:t>
            </a:r>
            <a:r>
              <a:rPr kumimoji="0" lang="en-US" altLang="en-US" sz="900" b="0" i="0" u="none" strike="noStrike" cap="none" normalizeH="0" baseline="0" dirty="0">
                <a:ln>
                  <a:noFill/>
                </a:ln>
                <a:solidFill>
                  <a:srgbClr val="98AFFF"/>
                </a:solidFill>
                <a:effectLst/>
                <a:latin typeface="Arial Unicode MS"/>
                <a:ea typeface="JetBrains Mono"/>
              </a:rPr>
              <a:t># only keep cars</a:t>
            </a:r>
            <a:br>
              <a:rPr kumimoji="0" lang="en-US" altLang="en-US" sz="900" b="0" i="0" u="none" strike="noStrike" cap="none" normalizeH="0" baseline="0" dirty="0">
                <a:ln>
                  <a:noFill/>
                </a:ln>
                <a:solidFill>
                  <a:srgbClr val="98AFFF"/>
                </a:solidFill>
                <a:effectLst/>
                <a:latin typeface="Arial Unicode MS"/>
                <a:ea typeface="JetBrains Mono"/>
              </a:rPr>
            </a:br>
            <a:r>
              <a:rPr kumimoji="0" lang="en-US" altLang="en-US" sz="900" b="0" i="0" u="none" strike="noStrike" cap="none" normalizeH="0" baseline="0" dirty="0">
                <a:ln>
                  <a:noFill/>
                </a:ln>
                <a:solidFill>
                  <a:srgbClr val="F8F8F2"/>
                </a:solidFill>
                <a:effectLst/>
                <a:latin typeface="Arial Unicode MS"/>
                <a:ea typeface="JetBrains Mono"/>
              </a:rPr>
              <a:t>df11 </a:t>
            </a:r>
            <a:r>
              <a:rPr kumimoji="0" lang="en-US" altLang="en-US" sz="900" b="0" i="0" u="none" strike="noStrike" cap="none" normalizeH="0" baseline="0" dirty="0">
                <a:ln>
                  <a:noFill/>
                </a:ln>
                <a:solidFill>
                  <a:srgbClr val="F998CC"/>
                </a:solidFill>
                <a:effectLst/>
                <a:latin typeface="Arial Unicode MS"/>
                <a:ea typeface="JetBrains Mono"/>
              </a:rPr>
              <a:t>= </a:t>
            </a:r>
            <a:r>
              <a:rPr kumimoji="0" lang="en-US" altLang="en-US" sz="900" b="0" i="0" u="none" strike="noStrike" cap="none" normalizeH="0" baseline="0" dirty="0">
                <a:ln>
                  <a:noFill/>
                </a:ln>
                <a:solidFill>
                  <a:srgbClr val="F8F8F2"/>
                </a:solidFill>
                <a:effectLst/>
                <a:latin typeface="Arial Unicode MS"/>
                <a:ea typeface="JetBrains Mono"/>
              </a:rPr>
              <a:t>df11.</a:t>
            </a:r>
            <a:r>
              <a:rPr kumimoji="0" lang="en-US" altLang="en-US" sz="900" b="0" i="0" u="none" strike="noStrike" cap="none" normalizeH="0" baseline="0" dirty="0">
                <a:ln>
                  <a:noFill/>
                </a:ln>
                <a:solidFill>
                  <a:srgbClr val="50FA7B"/>
                </a:solidFill>
                <a:effectLst/>
                <a:latin typeface="Arial Unicode MS"/>
                <a:ea typeface="JetBrains Mono"/>
              </a:rPr>
              <a:t>groupby</a:t>
            </a:r>
            <a:r>
              <a:rPr kumimoji="0" lang="en-US" altLang="en-US" sz="900" b="1" i="0" u="none" strike="noStrike" cap="none" normalizeH="0" baseline="0" dirty="0">
                <a:ln>
                  <a:noFill/>
                </a:ln>
                <a:solidFill>
                  <a:srgbClr val="BD93F9"/>
                </a:solidFill>
                <a:effectLst/>
                <a:latin typeface="Arial Unicode MS"/>
                <a:ea typeface="JetBrains Mono"/>
              </a:rPr>
              <a:t>(</a:t>
            </a:r>
            <a:r>
              <a:rPr kumimoji="0" lang="en-US" altLang="en-US" sz="900" b="0" i="0" u="none" strike="noStrike" cap="none" normalizeH="0" baseline="0" dirty="0">
                <a:ln>
                  <a:noFill/>
                </a:ln>
                <a:solidFill>
                  <a:srgbClr val="F1FA8C"/>
                </a:solidFill>
                <a:effectLst/>
                <a:latin typeface="Arial Unicode MS"/>
                <a:ea typeface="JetBrains Mono"/>
              </a:rPr>
              <a:t>'Year'</a:t>
            </a:r>
            <a:r>
              <a:rPr kumimoji="0" lang="en-US" altLang="en-US" sz="900" b="1" i="0" u="none" strike="noStrike" cap="none" normalizeH="0" baseline="0" dirty="0">
                <a:ln>
                  <a:noFill/>
                </a:ln>
                <a:solidFill>
                  <a:srgbClr val="BD93F9"/>
                </a:solidFill>
                <a:effectLst/>
                <a:latin typeface="Arial Unicode MS"/>
                <a:ea typeface="JetBrains Mono"/>
              </a:rPr>
              <a:t>)</a:t>
            </a:r>
            <a:r>
              <a:rPr kumimoji="0" lang="en-US" altLang="en-US" sz="900" b="0" i="0" u="none" strike="noStrike" cap="none" normalizeH="0" baseline="0" dirty="0">
                <a:ln>
                  <a:noFill/>
                </a:ln>
                <a:solidFill>
                  <a:srgbClr val="F8F8F2"/>
                </a:solidFill>
                <a:effectLst/>
                <a:latin typeface="Arial Unicode MS"/>
                <a:ea typeface="JetBrains Mono"/>
              </a:rPr>
              <a:t>.</a:t>
            </a:r>
            <a:r>
              <a:rPr kumimoji="0" lang="en-US" altLang="en-US" sz="900" b="0" i="0" u="none" strike="noStrike" cap="none" normalizeH="0" baseline="0" dirty="0">
                <a:ln>
                  <a:noFill/>
                </a:ln>
                <a:solidFill>
                  <a:srgbClr val="50FA7B"/>
                </a:solidFill>
                <a:effectLst/>
                <a:latin typeface="Arial Unicode MS"/>
                <a:ea typeface="JetBrains Mono"/>
              </a:rPr>
              <a:t>head</a:t>
            </a:r>
            <a:r>
              <a:rPr kumimoji="0" lang="en-US" altLang="en-US" sz="900" b="1" i="0" u="none" strike="noStrike" cap="none" normalizeH="0" baseline="0" dirty="0">
                <a:ln>
                  <a:noFill/>
                </a:ln>
                <a:solidFill>
                  <a:srgbClr val="BD93F9"/>
                </a:solidFill>
                <a:effectLst/>
                <a:latin typeface="Arial Unicode MS"/>
                <a:ea typeface="JetBrains Mono"/>
              </a:rPr>
              <a:t>(</a:t>
            </a:r>
            <a:r>
              <a:rPr kumimoji="0" lang="en-US" altLang="en-US" sz="900" b="0" i="0" u="none" strike="noStrike" cap="none" normalizeH="0" baseline="0" dirty="0">
                <a:ln>
                  <a:noFill/>
                </a:ln>
                <a:solidFill>
                  <a:srgbClr val="BD93F9"/>
                </a:solidFill>
                <a:effectLst/>
                <a:latin typeface="Arial Unicode MS"/>
                <a:ea typeface="JetBrains Mono"/>
              </a:rPr>
              <a:t>3</a:t>
            </a:r>
            <a:r>
              <a:rPr kumimoji="0" lang="en-US" altLang="en-US" sz="900" b="1" i="0" u="none" strike="noStrike" cap="none" normalizeH="0" baseline="0" dirty="0">
                <a:ln>
                  <a:noFill/>
                </a:ln>
                <a:solidFill>
                  <a:srgbClr val="BD93F9"/>
                </a:solidFill>
                <a:effectLst/>
                <a:latin typeface="Arial Unicode MS"/>
                <a:ea typeface="JetBrains Mono"/>
              </a:rPr>
              <a:t>) </a:t>
            </a:r>
            <a:br>
              <a:rPr kumimoji="0" lang="en-US" altLang="en-US" sz="900" b="1" i="0" u="none" strike="noStrike" cap="none" normalizeH="0" baseline="0" dirty="0">
                <a:ln>
                  <a:noFill/>
                </a:ln>
                <a:solidFill>
                  <a:srgbClr val="BD93F9"/>
                </a:solidFill>
                <a:effectLst/>
                <a:latin typeface="Arial Unicode MS"/>
                <a:ea typeface="JetBrains Mono"/>
              </a:rPr>
            </a:br>
            <a:r>
              <a:rPr kumimoji="0" lang="en-US" altLang="en-US" sz="900" b="0" i="0" u="none" strike="noStrike" cap="none" normalizeH="0" baseline="0" dirty="0">
                <a:ln>
                  <a:noFill/>
                </a:ln>
                <a:solidFill>
                  <a:srgbClr val="F8F8F2"/>
                </a:solidFill>
                <a:effectLst/>
                <a:latin typeface="Arial Unicode MS"/>
                <a:ea typeface="JetBrains Mono"/>
              </a:rPr>
              <a:t>df11 </a:t>
            </a:r>
            <a:r>
              <a:rPr kumimoji="0" lang="en-US" altLang="en-US" sz="900" b="0" i="0" u="none" strike="noStrike" cap="none" normalizeH="0" baseline="0" dirty="0">
                <a:ln>
                  <a:noFill/>
                </a:ln>
                <a:solidFill>
                  <a:srgbClr val="F998CC"/>
                </a:solidFill>
                <a:effectLst/>
                <a:latin typeface="Arial Unicode MS"/>
                <a:ea typeface="JetBrains Mono"/>
              </a:rPr>
              <a:t>= </a:t>
            </a:r>
            <a:r>
              <a:rPr kumimoji="0" lang="en-US" altLang="en-US" sz="900" b="0" i="0" u="none" strike="noStrike" cap="none" normalizeH="0" baseline="0" dirty="0">
                <a:ln>
                  <a:noFill/>
                </a:ln>
                <a:solidFill>
                  <a:srgbClr val="F8F8F2"/>
                </a:solidFill>
                <a:effectLst/>
                <a:latin typeface="Arial Unicode MS"/>
                <a:ea typeface="JetBrains Mono"/>
              </a:rPr>
              <a:t>df11.</a:t>
            </a:r>
            <a:r>
              <a:rPr kumimoji="0" lang="en-US" altLang="en-US" sz="900" b="0" i="0" u="none" strike="noStrike" cap="none" normalizeH="0" baseline="0" dirty="0">
                <a:ln>
                  <a:noFill/>
                </a:ln>
                <a:solidFill>
                  <a:srgbClr val="50FA7B"/>
                </a:solidFill>
                <a:effectLst/>
                <a:latin typeface="Arial Unicode MS"/>
                <a:ea typeface="JetBrains Mono"/>
              </a:rPr>
              <a:t>drop</a:t>
            </a:r>
            <a:r>
              <a:rPr kumimoji="0" lang="en-US" altLang="en-US" sz="900" b="1" i="0" u="none" strike="noStrike" cap="none" normalizeH="0" baseline="0" dirty="0">
                <a:ln>
                  <a:noFill/>
                </a:ln>
                <a:solidFill>
                  <a:srgbClr val="BD93F9"/>
                </a:solidFill>
                <a:effectLst/>
                <a:latin typeface="Arial Unicode MS"/>
                <a:ea typeface="JetBrains Mono"/>
              </a:rPr>
              <a:t>([</a:t>
            </a:r>
            <a:r>
              <a:rPr kumimoji="0" lang="en-US" altLang="en-US" sz="900" b="0" i="0" u="none" strike="noStrike" cap="none" normalizeH="0" baseline="0" dirty="0">
                <a:ln>
                  <a:noFill/>
                </a:ln>
                <a:solidFill>
                  <a:srgbClr val="F1FA8C"/>
                </a:solidFill>
                <a:effectLst/>
                <a:latin typeface="Arial Unicode MS"/>
                <a:ea typeface="JetBrains Mono"/>
              </a:rPr>
              <a:t>'type'</a:t>
            </a:r>
            <a:r>
              <a:rPr kumimoji="0" lang="en-US" altLang="en-US" sz="900" b="1" i="0" u="none" strike="noStrike" cap="none" normalizeH="0" baseline="0" dirty="0">
                <a:ln>
                  <a:noFill/>
                </a:ln>
                <a:solidFill>
                  <a:srgbClr val="BD93F9"/>
                </a:solidFill>
                <a:effectLst/>
                <a:latin typeface="Arial Unicode MS"/>
                <a:ea typeface="JetBrains Mono"/>
              </a:rPr>
              <a:t>]</a:t>
            </a:r>
            <a:r>
              <a:rPr kumimoji="0" lang="en-US" altLang="en-US" sz="900" b="0" i="0" u="none" strike="noStrike" cap="none" normalizeH="0" baseline="0" dirty="0">
                <a:ln>
                  <a:noFill/>
                </a:ln>
                <a:solidFill>
                  <a:srgbClr val="F8F8F2"/>
                </a:solidFill>
                <a:effectLst/>
                <a:latin typeface="Arial Unicode MS"/>
                <a:ea typeface="JetBrains Mono"/>
              </a:rPr>
              <a:t>, </a:t>
            </a:r>
            <a:r>
              <a:rPr kumimoji="0" lang="en-US" altLang="en-US" sz="900" b="0" i="0" u="none" strike="noStrike" cap="none" normalizeH="0" baseline="0" dirty="0">
                <a:ln>
                  <a:noFill/>
                </a:ln>
                <a:solidFill>
                  <a:srgbClr val="6272A4"/>
                </a:solidFill>
                <a:effectLst/>
                <a:latin typeface="Arial Unicode MS"/>
                <a:ea typeface="JetBrains Mono"/>
              </a:rPr>
              <a:t>axis</a:t>
            </a:r>
            <a:r>
              <a:rPr kumimoji="0" lang="en-US" altLang="en-US" sz="900" b="0" i="0" u="none" strike="noStrike" cap="none" normalizeH="0" baseline="0" dirty="0">
                <a:ln>
                  <a:noFill/>
                </a:ln>
                <a:solidFill>
                  <a:srgbClr val="F998CC"/>
                </a:solidFill>
                <a:effectLst/>
                <a:latin typeface="Arial Unicode MS"/>
                <a:ea typeface="JetBrains Mono"/>
              </a:rPr>
              <a:t>=</a:t>
            </a:r>
            <a:r>
              <a:rPr kumimoji="0" lang="en-US" altLang="en-US" sz="900" b="0" i="0" u="none" strike="noStrike" cap="none" normalizeH="0" baseline="0" dirty="0">
                <a:ln>
                  <a:noFill/>
                </a:ln>
                <a:solidFill>
                  <a:srgbClr val="BD93F9"/>
                </a:solidFill>
                <a:effectLst/>
                <a:latin typeface="Arial Unicode MS"/>
                <a:ea typeface="JetBrains Mono"/>
              </a:rPr>
              <a:t>1</a:t>
            </a:r>
            <a:r>
              <a:rPr kumimoji="0" lang="en-US" altLang="en-US" sz="900" b="1" i="0" u="none" strike="noStrike" cap="none" normalizeH="0" baseline="0" dirty="0">
                <a:ln>
                  <a:noFill/>
                </a:ln>
                <a:solidFill>
                  <a:srgbClr val="BD93F9"/>
                </a:solidFill>
                <a:effectLst/>
                <a:latin typeface="Arial Unicode MS"/>
                <a:ea typeface="JetBrains Mono"/>
              </a:rPr>
              <a:t>)</a:t>
            </a:r>
            <a:br>
              <a:rPr kumimoji="0" lang="en-US" altLang="en-US" sz="900" b="1" i="0" u="none" strike="noStrike" cap="none" normalizeH="0" baseline="0" dirty="0">
                <a:ln>
                  <a:noFill/>
                </a:ln>
                <a:solidFill>
                  <a:srgbClr val="BD93F9"/>
                </a:solidFill>
                <a:effectLst/>
                <a:latin typeface="Arial Unicode MS"/>
                <a:ea typeface="JetBrains Mono"/>
              </a:rPr>
            </a:br>
            <a:r>
              <a:rPr kumimoji="0" lang="en-US" altLang="en-US" sz="900" b="0" i="0" u="none" strike="noStrike" cap="none" normalizeH="0" baseline="0" dirty="0">
                <a:ln>
                  <a:noFill/>
                </a:ln>
                <a:solidFill>
                  <a:srgbClr val="F8F8F2"/>
                </a:solidFill>
                <a:effectLst/>
                <a:latin typeface="Arial Unicode MS"/>
                <a:ea typeface="JetBrains Mono"/>
              </a:rPr>
              <a:t>df11 </a:t>
            </a:r>
            <a:r>
              <a:rPr kumimoji="0" lang="en-US" altLang="en-US" sz="900" b="0" i="0" u="none" strike="noStrike" cap="none" normalizeH="0" baseline="0" dirty="0">
                <a:ln>
                  <a:noFill/>
                </a:ln>
                <a:solidFill>
                  <a:srgbClr val="F998CC"/>
                </a:solidFill>
                <a:effectLst/>
                <a:latin typeface="Arial Unicode MS"/>
                <a:ea typeface="JetBrains Mono"/>
              </a:rPr>
              <a:t>= </a:t>
            </a:r>
            <a:r>
              <a:rPr kumimoji="0" lang="en-US" altLang="en-US" sz="900" b="0" i="0" u="none" strike="noStrike" cap="none" normalizeH="0" baseline="0" dirty="0">
                <a:ln>
                  <a:noFill/>
                </a:ln>
                <a:solidFill>
                  <a:srgbClr val="F8F8F2"/>
                </a:solidFill>
                <a:effectLst/>
                <a:latin typeface="Arial Unicode MS"/>
                <a:ea typeface="JetBrains Mono"/>
              </a:rPr>
              <a:t>df11.</a:t>
            </a:r>
            <a:r>
              <a:rPr kumimoji="0" lang="en-US" altLang="en-US" sz="900" b="0" i="0" u="none" strike="noStrike" cap="none" normalizeH="0" baseline="0" dirty="0">
                <a:ln>
                  <a:noFill/>
                </a:ln>
                <a:solidFill>
                  <a:srgbClr val="50FA7B"/>
                </a:solidFill>
                <a:effectLst/>
                <a:latin typeface="Arial Unicode MS"/>
                <a:ea typeface="JetBrains Mono"/>
              </a:rPr>
              <a:t>set_index</a:t>
            </a:r>
            <a:r>
              <a:rPr kumimoji="0" lang="en-US" altLang="en-US" sz="900" b="1" i="0" u="none" strike="noStrike" cap="none" normalizeH="0" baseline="0" dirty="0">
                <a:ln>
                  <a:noFill/>
                </a:ln>
                <a:solidFill>
                  <a:srgbClr val="BD93F9"/>
                </a:solidFill>
                <a:effectLst/>
                <a:latin typeface="Arial Unicode MS"/>
                <a:ea typeface="JetBrains Mono"/>
              </a:rPr>
              <a:t>([</a:t>
            </a:r>
            <a:r>
              <a:rPr kumimoji="0" lang="en-US" altLang="en-US" sz="900" b="0" i="0" u="none" strike="noStrike" cap="none" normalizeH="0" baseline="0" dirty="0">
                <a:ln>
                  <a:noFill/>
                </a:ln>
                <a:solidFill>
                  <a:srgbClr val="F1FA8C"/>
                </a:solidFill>
                <a:effectLst/>
                <a:latin typeface="Arial Unicode MS"/>
                <a:ea typeface="JetBrains Mono"/>
              </a:rPr>
              <a:t>'</a:t>
            </a:r>
            <a:r>
              <a:rPr kumimoji="0" lang="en-US" altLang="en-US" sz="900" b="0" i="0" u="none" strike="noStrike" cap="none" normalizeH="0" baseline="0" dirty="0" err="1">
                <a:ln>
                  <a:noFill/>
                </a:ln>
                <a:solidFill>
                  <a:srgbClr val="F1FA8C"/>
                </a:solidFill>
                <a:effectLst/>
                <a:latin typeface="Arial Unicode MS"/>
                <a:ea typeface="JetBrains Mono"/>
              </a:rPr>
              <a:t>Year'</a:t>
            </a:r>
            <a:r>
              <a:rPr kumimoji="0" lang="en-US" altLang="en-US" sz="900" b="0" i="0" u="none" strike="noStrike" cap="none" normalizeH="0" baseline="0" dirty="0" err="1">
                <a:ln>
                  <a:noFill/>
                </a:ln>
                <a:solidFill>
                  <a:srgbClr val="F8F8F2"/>
                </a:solidFill>
                <a:effectLst/>
                <a:latin typeface="Arial Unicode MS"/>
                <a:ea typeface="JetBrains Mono"/>
              </a:rPr>
              <a:t>,</a:t>
            </a:r>
            <a:r>
              <a:rPr kumimoji="0" lang="en-US" altLang="en-US" sz="900" b="0" i="0" u="none" strike="noStrike" cap="none" normalizeH="0" baseline="0" dirty="0" err="1">
                <a:ln>
                  <a:noFill/>
                </a:ln>
                <a:solidFill>
                  <a:srgbClr val="F1FA8C"/>
                </a:solidFill>
                <a:effectLst/>
                <a:latin typeface="Arial Unicode MS"/>
                <a:ea typeface="JetBrains Mono"/>
              </a:rPr>
              <a:t>'Engine</a:t>
            </a:r>
            <a:r>
              <a:rPr kumimoji="0" lang="en-US" altLang="en-US" sz="900" b="0" i="0" u="none" strike="noStrike" cap="none" normalizeH="0" baseline="0" dirty="0">
                <a:ln>
                  <a:noFill/>
                </a:ln>
                <a:solidFill>
                  <a:srgbClr val="F1FA8C"/>
                </a:solidFill>
                <a:effectLst/>
                <a:latin typeface="Arial Unicode MS"/>
                <a:ea typeface="JetBrains Mono"/>
              </a:rPr>
              <a:t> Type'</a:t>
            </a:r>
            <a:r>
              <a:rPr kumimoji="0" lang="en-US" altLang="en-US" sz="900" b="1" i="0" u="none" strike="noStrike" cap="none" normalizeH="0" baseline="0" dirty="0">
                <a:ln>
                  <a:noFill/>
                </a:ln>
                <a:solidFill>
                  <a:srgbClr val="BD93F9"/>
                </a:solidFill>
                <a:effectLst/>
                <a:latin typeface="Arial Unicode MS"/>
                <a:ea typeface="JetBrains Mono"/>
              </a:rPr>
              <a:t>])</a:t>
            </a:r>
            <a:br>
              <a:rPr kumimoji="0" lang="en-US" altLang="en-US" sz="900" b="0" i="0" u="none" strike="noStrike" cap="none" normalizeH="0" baseline="0" dirty="0">
                <a:ln>
                  <a:noFill/>
                </a:ln>
                <a:solidFill>
                  <a:srgbClr val="FF79C6"/>
                </a:solidFill>
                <a:effectLst/>
                <a:latin typeface="Arial Unicode MS"/>
                <a:ea typeface="JetBrains Mono"/>
              </a:rPr>
            </a:br>
            <a:r>
              <a:rPr kumimoji="0" lang="en-US" altLang="en-US" sz="900" b="0" i="0" u="none" strike="noStrike" cap="none" normalizeH="0" baseline="0" dirty="0">
                <a:ln>
                  <a:noFill/>
                </a:ln>
                <a:solidFill>
                  <a:srgbClr val="F8F8F2"/>
                </a:solidFill>
                <a:effectLst/>
                <a:latin typeface="Arial Unicode MS"/>
                <a:ea typeface="JetBrains Mono"/>
              </a:rPr>
              <a:t>df11.</a:t>
            </a:r>
            <a:r>
              <a:rPr kumimoji="0" lang="en-US" altLang="en-US" sz="900" b="0" i="0" u="none" strike="noStrike" cap="none" normalizeH="0" baseline="0" dirty="0">
                <a:ln>
                  <a:noFill/>
                </a:ln>
                <a:solidFill>
                  <a:srgbClr val="50FA7B"/>
                </a:solidFill>
                <a:effectLst/>
                <a:latin typeface="Arial Unicode MS"/>
                <a:ea typeface="JetBrains Mono"/>
              </a:rPr>
              <a:t>to_csv</a:t>
            </a:r>
            <a:r>
              <a:rPr kumimoji="0" lang="en-US" altLang="en-US" sz="900" b="1" i="0" u="none" strike="noStrike" cap="none" normalizeH="0" baseline="0" dirty="0">
                <a:ln>
                  <a:noFill/>
                </a:ln>
                <a:solidFill>
                  <a:srgbClr val="BD93F9"/>
                </a:solidFill>
                <a:effectLst/>
                <a:latin typeface="Arial Unicode MS"/>
                <a:ea typeface="JetBrains Mono"/>
              </a:rPr>
              <a:t>(</a:t>
            </a:r>
            <a:r>
              <a:rPr kumimoji="0" lang="en-US" altLang="en-US" sz="900" b="0" i="0" u="none" strike="noStrike" cap="none" normalizeH="0" baseline="0" dirty="0">
                <a:ln>
                  <a:noFill/>
                </a:ln>
                <a:solidFill>
                  <a:srgbClr val="F1FA8C"/>
                </a:solidFill>
                <a:effectLst/>
                <a:latin typeface="Arial Unicode MS"/>
                <a:ea typeface="JetBrains Mono"/>
              </a:rPr>
              <a:t>'./Datasets/Cleaned Data/(7) cleaned.csv'</a:t>
            </a:r>
            <a:r>
              <a:rPr kumimoji="0" lang="en-US" altLang="en-US" sz="900" b="1" i="0" u="none" strike="noStrike" cap="none" normalizeH="0" baseline="0" dirty="0">
                <a:ln>
                  <a:noFill/>
                </a:ln>
                <a:solidFill>
                  <a:srgbClr val="BD93F9"/>
                </a:solidFill>
                <a:effectLst/>
                <a:latin typeface="Arial Unicode MS"/>
                <a:ea typeface="JetBrains Mono"/>
              </a:rPr>
              <a:t>)</a:t>
            </a:r>
            <a:br>
              <a:rPr kumimoji="0" lang="en-US" altLang="en-US" sz="900" b="1" i="0" u="none" strike="noStrike" cap="none" normalizeH="0" baseline="0" dirty="0">
                <a:ln>
                  <a:noFill/>
                </a:ln>
                <a:solidFill>
                  <a:srgbClr val="BD93F9"/>
                </a:solidFill>
                <a:effectLst/>
                <a:latin typeface="Arial Unicode MS"/>
                <a:ea typeface="JetBrains Mono"/>
              </a:rPr>
            </a:br>
            <a:r>
              <a:rPr kumimoji="0" lang="en-US" altLang="en-US" sz="900" b="0" i="0" u="none" strike="noStrike" cap="none" normalizeH="0" baseline="0" dirty="0">
                <a:ln>
                  <a:noFill/>
                </a:ln>
                <a:solidFill>
                  <a:srgbClr val="50FA7B"/>
                </a:solidFill>
                <a:effectLst/>
                <a:latin typeface="Arial Unicode MS"/>
                <a:ea typeface="JetBrains Mono"/>
              </a:rPr>
              <a:t>display</a:t>
            </a:r>
            <a:r>
              <a:rPr kumimoji="0" lang="en-US" altLang="en-US" sz="900" b="1" i="0" u="none" strike="noStrike" cap="none" normalizeH="0" baseline="0" dirty="0">
                <a:ln>
                  <a:noFill/>
                </a:ln>
                <a:solidFill>
                  <a:srgbClr val="BD93F9"/>
                </a:solidFill>
                <a:effectLst/>
                <a:latin typeface="Arial Unicode MS"/>
                <a:ea typeface="JetBrains Mono"/>
              </a:rPr>
              <a:t>(</a:t>
            </a:r>
            <a:r>
              <a:rPr kumimoji="0" lang="en-US" altLang="en-US" sz="900" b="0" i="0" u="none" strike="noStrike" cap="none" normalizeH="0" baseline="0" dirty="0">
                <a:ln>
                  <a:noFill/>
                </a:ln>
                <a:solidFill>
                  <a:srgbClr val="F8F8F2"/>
                </a:solidFill>
                <a:effectLst/>
                <a:latin typeface="Arial Unicode MS"/>
                <a:ea typeface="JetBrains Mono"/>
              </a:rPr>
              <a:t>df11</a:t>
            </a:r>
            <a:r>
              <a:rPr kumimoji="0" lang="en-US" altLang="en-US" sz="900" b="1" i="0" u="none" strike="noStrike" cap="none" normalizeH="0" baseline="0" dirty="0">
                <a:ln>
                  <a:noFill/>
                </a:ln>
                <a:solidFill>
                  <a:srgbClr val="BD93F9"/>
                </a:solidFill>
                <a:effectLst/>
                <a:latin typeface="Arial Unicode MS"/>
                <a:ea typeface="JetBrains Mono"/>
              </a:rPr>
              <a:t>)</a:t>
            </a:r>
            <a:br>
              <a:rPr kumimoji="0" lang="en-US" altLang="en-US" sz="900" b="0" i="0" u="none" strike="noStrike" cap="none" normalizeH="0" baseline="0" dirty="0">
                <a:ln>
                  <a:noFill/>
                </a:ln>
                <a:solidFill>
                  <a:srgbClr val="FF79C6"/>
                </a:solidFill>
                <a:effectLst/>
                <a:latin typeface="Arial Unicode MS"/>
                <a:ea typeface="JetBrains Mono"/>
              </a:rPr>
            </a:br>
            <a:r>
              <a:rPr kumimoji="0" lang="en-US" altLang="en-US" sz="900" b="0" i="0" u="none" strike="noStrike" cap="none" normalizeH="0" baseline="0" dirty="0">
                <a:ln>
                  <a:noFill/>
                </a:ln>
                <a:solidFill>
                  <a:srgbClr val="F8F8F2"/>
                </a:solidFill>
                <a:effectLst/>
                <a:latin typeface="Arial Unicode MS"/>
                <a:ea typeface="JetBrains Mono"/>
              </a:rPr>
              <a:t>df17 </a:t>
            </a:r>
            <a:r>
              <a:rPr kumimoji="0" lang="en-US" altLang="en-US" sz="900" b="0" i="0" u="none" strike="noStrike" cap="none" normalizeH="0" baseline="0" dirty="0">
                <a:ln>
                  <a:noFill/>
                </a:ln>
                <a:solidFill>
                  <a:srgbClr val="F998CC"/>
                </a:solidFill>
                <a:effectLst/>
                <a:latin typeface="Arial Unicode MS"/>
                <a:ea typeface="JetBrains Mono"/>
              </a:rPr>
              <a:t>= </a:t>
            </a:r>
            <a:r>
              <a:rPr kumimoji="0" lang="en-US" altLang="en-US" sz="900" b="0" i="0" u="none" strike="noStrike" cap="none" normalizeH="0" baseline="0" dirty="0" err="1">
                <a:ln>
                  <a:noFill/>
                </a:ln>
                <a:solidFill>
                  <a:srgbClr val="F8F8F2"/>
                </a:solidFill>
                <a:effectLst/>
                <a:latin typeface="Arial Unicode MS"/>
                <a:ea typeface="JetBrains Mono"/>
              </a:rPr>
              <a:t>pd.</a:t>
            </a:r>
            <a:r>
              <a:rPr kumimoji="0" lang="en-US" altLang="en-US" sz="900" b="0" i="0" u="none" strike="noStrike" cap="none" normalizeH="0" baseline="0" dirty="0" err="1">
                <a:ln>
                  <a:noFill/>
                </a:ln>
                <a:solidFill>
                  <a:srgbClr val="50FA7B"/>
                </a:solidFill>
                <a:effectLst/>
                <a:latin typeface="Arial Unicode MS"/>
                <a:ea typeface="JetBrains Mono"/>
              </a:rPr>
              <a:t>read_csv</a:t>
            </a:r>
            <a:r>
              <a:rPr kumimoji="0" lang="en-US" altLang="en-US" sz="900" b="1" i="0" u="none" strike="noStrike" cap="none" normalizeH="0" baseline="0" dirty="0">
                <a:ln>
                  <a:noFill/>
                </a:ln>
                <a:solidFill>
                  <a:srgbClr val="BD93F9"/>
                </a:solidFill>
                <a:effectLst/>
                <a:latin typeface="Arial Unicode MS"/>
                <a:ea typeface="JetBrains Mono"/>
              </a:rPr>
              <a:t>(</a:t>
            </a:r>
            <a:r>
              <a:rPr kumimoji="0" lang="en-US" altLang="en-US" sz="900" b="0" i="0" u="none" strike="noStrike" cap="none" normalizeH="0" baseline="0" dirty="0">
                <a:ln>
                  <a:noFill/>
                </a:ln>
                <a:solidFill>
                  <a:srgbClr val="F1FA8C"/>
                </a:solidFill>
                <a:effectLst/>
                <a:latin typeface="Arial Unicode MS"/>
                <a:ea typeface="JetBrains Mono"/>
              </a:rPr>
              <a:t>r'./Datasets/(3) Fuel Data/(8) Annual Fuel Data.csv'</a:t>
            </a:r>
            <a:r>
              <a:rPr kumimoji="0" lang="en-US" altLang="en-US" sz="900" b="1" i="0" u="none" strike="noStrike" cap="none" normalizeH="0" baseline="0" dirty="0">
                <a:ln>
                  <a:noFill/>
                </a:ln>
                <a:solidFill>
                  <a:srgbClr val="BD93F9"/>
                </a:solidFill>
                <a:effectLst/>
                <a:latin typeface="Arial Unicode MS"/>
                <a:ea typeface="JetBrains Mono"/>
              </a:rPr>
              <a:t>)</a:t>
            </a:r>
            <a:br>
              <a:rPr kumimoji="0" lang="en-US" altLang="en-US" sz="900" b="1" i="0" u="none" strike="noStrike" cap="none" normalizeH="0" baseline="0" dirty="0">
                <a:ln>
                  <a:noFill/>
                </a:ln>
                <a:solidFill>
                  <a:srgbClr val="BD93F9"/>
                </a:solidFill>
                <a:effectLst/>
                <a:latin typeface="Arial Unicode MS"/>
                <a:ea typeface="JetBrains Mono"/>
              </a:rPr>
            </a:br>
            <a:r>
              <a:rPr kumimoji="0" lang="en-US" altLang="en-US" sz="900" b="0" i="0" u="none" strike="noStrike" cap="none" normalizeH="0" baseline="0" dirty="0">
                <a:ln>
                  <a:noFill/>
                </a:ln>
                <a:solidFill>
                  <a:srgbClr val="F8F8F2"/>
                </a:solidFill>
                <a:effectLst/>
                <a:latin typeface="Arial Unicode MS"/>
                <a:ea typeface="JetBrains Mono"/>
              </a:rPr>
              <a:t>df19 </a:t>
            </a:r>
            <a:r>
              <a:rPr kumimoji="0" lang="en-US" altLang="en-US" sz="900" b="0" i="0" u="none" strike="noStrike" cap="none" normalizeH="0" baseline="0" dirty="0">
                <a:ln>
                  <a:noFill/>
                </a:ln>
                <a:solidFill>
                  <a:srgbClr val="F998CC"/>
                </a:solidFill>
                <a:effectLst/>
                <a:latin typeface="Arial Unicode MS"/>
                <a:ea typeface="JetBrains Mono"/>
              </a:rPr>
              <a:t>= </a:t>
            </a:r>
            <a:r>
              <a:rPr kumimoji="0" lang="en-US" altLang="en-US" sz="900" b="0" i="0" u="none" strike="noStrike" cap="none" normalizeH="0" baseline="0" dirty="0" err="1">
                <a:ln>
                  <a:noFill/>
                </a:ln>
                <a:solidFill>
                  <a:srgbClr val="F8F8F2"/>
                </a:solidFill>
                <a:effectLst/>
                <a:latin typeface="Arial Unicode MS"/>
                <a:ea typeface="JetBrains Mono"/>
              </a:rPr>
              <a:t>pd.</a:t>
            </a:r>
            <a:r>
              <a:rPr kumimoji="0" lang="en-US" altLang="en-US" sz="900" b="0" i="0" u="none" strike="noStrike" cap="none" normalizeH="0" baseline="0" dirty="0" err="1">
                <a:ln>
                  <a:noFill/>
                </a:ln>
                <a:solidFill>
                  <a:srgbClr val="50FA7B"/>
                </a:solidFill>
                <a:effectLst/>
                <a:latin typeface="Arial Unicode MS"/>
                <a:ea typeface="JetBrains Mono"/>
              </a:rPr>
              <a:t>read_csv</a:t>
            </a:r>
            <a:r>
              <a:rPr kumimoji="0" lang="en-US" altLang="en-US" sz="900" b="1" i="0" u="none" strike="noStrike" cap="none" normalizeH="0" baseline="0" dirty="0">
                <a:ln>
                  <a:noFill/>
                </a:ln>
                <a:solidFill>
                  <a:srgbClr val="BD93F9"/>
                </a:solidFill>
                <a:effectLst/>
                <a:latin typeface="Arial Unicode MS"/>
                <a:ea typeface="JetBrains Mono"/>
              </a:rPr>
              <a:t>(</a:t>
            </a:r>
            <a:r>
              <a:rPr kumimoji="0" lang="en-US" altLang="en-US" sz="900" b="0" i="0" u="none" strike="noStrike" cap="none" normalizeH="0" baseline="0" dirty="0">
                <a:ln>
                  <a:noFill/>
                </a:ln>
                <a:solidFill>
                  <a:srgbClr val="F1FA8C"/>
                </a:solidFill>
                <a:effectLst/>
                <a:latin typeface="Arial Unicode MS"/>
                <a:ea typeface="JetBrains Mono"/>
              </a:rPr>
              <a:t>r'./Datasets/(3) Fuel Data/(8) Annual Fuel Data Monthly.csv'</a:t>
            </a:r>
            <a:r>
              <a:rPr kumimoji="0" lang="en-US" altLang="en-US" sz="900" b="1" i="0" u="none" strike="noStrike" cap="none" normalizeH="0" baseline="0" dirty="0">
                <a:ln>
                  <a:noFill/>
                </a:ln>
                <a:solidFill>
                  <a:srgbClr val="BD93F9"/>
                </a:solidFill>
                <a:effectLst/>
                <a:latin typeface="Arial Unicode MS"/>
                <a:ea typeface="JetBrains Mono"/>
              </a:rPr>
              <a:t>)</a:t>
            </a:r>
            <a:br>
              <a:rPr kumimoji="0" lang="en-US" altLang="en-US" sz="900" b="0" i="0" u="none" strike="noStrike" cap="none" normalizeH="0" baseline="0" dirty="0">
                <a:ln>
                  <a:noFill/>
                </a:ln>
                <a:solidFill>
                  <a:srgbClr val="FF79C6"/>
                </a:solidFill>
                <a:effectLst/>
                <a:latin typeface="Arial Unicode MS"/>
                <a:ea typeface="JetBrains Mono"/>
              </a:rPr>
            </a:br>
            <a:r>
              <a:rPr kumimoji="0" lang="en-US" altLang="en-US" sz="900" b="0" i="0" u="none" strike="noStrike" cap="none" normalizeH="0" baseline="0" dirty="0">
                <a:ln>
                  <a:noFill/>
                </a:ln>
                <a:solidFill>
                  <a:srgbClr val="50FA7B"/>
                </a:solidFill>
                <a:effectLst/>
                <a:latin typeface="Arial Unicode MS"/>
                <a:ea typeface="JetBrains Mono"/>
              </a:rPr>
              <a:t>display</a:t>
            </a:r>
            <a:r>
              <a:rPr kumimoji="0" lang="en-US" altLang="en-US" sz="900" b="1" i="0" u="none" strike="noStrike" cap="none" normalizeH="0" baseline="0" dirty="0">
                <a:ln>
                  <a:noFill/>
                </a:ln>
                <a:solidFill>
                  <a:srgbClr val="BD93F9"/>
                </a:solidFill>
                <a:effectLst/>
                <a:latin typeface="Arial Unicode MS"/>
                <a:ea typeface="JetBrains Mono"/>
              </a:rPr>
              <a:t>(</a:t>
            </a:r>
            <a:r>
              <a:rPr kumimoji="0" lang="en-US" altLang="en-US" sz="900" b="0" i="0" u="none" strike="noStrike" cap="none" normalizeH="0" baseline="0" dirty="0">
                <a:ln>
                  <a:noFill/>
                </a:ln>
                <a:solidFill>
                  <a:srgbClr val="F8F8F2"/>
                </a:solidFill>
                <a:effectLst/>
                <a:latin typeface="Arial Unicode MS"/>
                <a:ea typeface="JetBrains Mono"/>
              </a:rPr>
              <a:t>df17.</a:t>
            </a:r>
            <a:r>
              <a:rPr kumimoji="0" lang="en-US" altLang="en-US" sz="900" b="0" i="0" u="none" strike="noStrike" cap="none" normalizeH="0" baseline="0" dirty="0">
                <a:ln>
                  <a:noFill/>
                </a:ln>
                <a:solidFill>
                  <a:srgbClr val="50FA7B"/>
                </a:solidFill>
                <a:effectLst/>
                <a:latin typeface="Arial Unicode MS"/>
                <a:ea typeface="JetBrains Mono"/>
              </a:rPr>
              <a:t>isna</a:t>
            </a:r>
            <a:r>
              <a:rPr kumimoji="0" lang="en-US" altLang="en-US" sz="900" b="1" i="0" u="none" strike="noStrike" cap="none" normalizeH="0" baseline="0" dirty="0">
                <a:ln>
                  <a:noFill/>
                </a:ln>
                <a:solidFill>
                  <a:srgbClr val="BD93F9"/>
                </a:solidFill>
                <a:effectLst/>
                <a:latin typeface="Arial Unicode MS"/>
                <a:ea typeface="JetBrains Mono"/>
              </a:rPr>
              <a:t>()</a:t>
            </a:r>
            <a:r>
              <a:rPr kumimoji="0" lang="en-US" altLang="en-US" sz="900" b="0" i="0" u="none" strike="noStrike" cap="none" normalizeH="0" baseline="0" dirty="0">
                <a:ln>
                  <a:noFill/>
                </a:ln>
                <a:solidFill>
                  <a:srgbClr val="F8F8F2"/>
                </a:solidFill>
                <a:effectLst/>
                <a:latin typeface="Arial Unicode MS"/>
                <a:ea typeface="JetBrains Mono"/>
              </a:rPr>
              <a:t>.</a:t>
            </a:r>
            <a:r>
              <a:rPr kumimoji="0" lang="en-US" altLang="en-US" sz="900" b="0" i="0" u="none" strike="noStrike" cap="none" normalizeH="0" baseline="0" dirty="0">
                <a:ln>
                  <a:noFill/>
                </a:ln>
                <a:solidFill>
                  <a:srgbClr val="50FA7B"/>
                </a:solidFill>
                <a:effectLst/>
                <a:latin typeface="Arial Unicode MS"/>
                <a:ea typeface="JetBrains Mono"/>
              </a:rPr>
              <a:t>sum</a:t>
            </a:r>
            <a:r>
              <a:rPr kumimoji="0" lang="en-US" altLang="en-US" sz="900" b="1" i="0" u="none" strike="noStrike" cap="none" normalizeH="0" baseline="0" dirty="0">
                <a:ln>
                  <a:noFill/>
                </a:ln>
                <a:solidFill>
                  <a:srgbClr val="BD93F9"/>
                </a:solidFill>
                <a:effectLst/>
                <a:latin typeface="Arial Unicode MS"/>
                <a:ea typeface="JetBrains Mono"/>
              </a:rPr>
              <a:t>())</a:t>
            </a:r>
            <a:br>
              <a:rPr kumimoji="0" lang="en-US" altLang="en-US" sz="900" b="0" i="0" u="none" strike="noStrike" cap="none" normalizeH="0" baseline="0" dirty="0">
                <a:ln>
                  <a:noFill/>
                </a:ln>
                <a:solidFill>
                  <a:srgbClr val="FF79C6"/>
                </a:solidFill>
                <a:effectLst/>
                <a:latin typeface="Arial Unicode MS"/>
                <a:ea typeface="JetBrains Mono"/>
              </a:rPr>
            </a:br>
            <a:r>
              <a:rPr kumimoji="0" lang="en-US" altLang="en-US" sz="900" b="0" i="0" u="none" strike="noStrike" cap="none" normalizeH="0" baseline="0" dirty="0">
                <a:ln>
                  <a:noFill/>
                </a:ln>
                <a:solidFill>
                  <a:srgbClr val="F8F8F2"/>
                </a:solidFill>
                <a:effectLst/>
                <a:latin typeface="Arial Unicode MS"/>
                <a:ea typeface="JetBrains Mono"/>
              </a:rPr>
              <a:t>df17 </a:t>
            </a:r>
            <a:r>
              <a:rPr kumimoji="0" lang="en-US" altLang="en-US" sz="900" b="0" i="0" u="none" strike="noStrike" cap="none" normalizeH="0" baseline="0" dirty="0">
                <a:ln>
                  <a:noFill/>
                </a:ln>
                <a:solidFill>
                  <a:srgbClr val="F998CC"/>
                </a:solidFill>
                <a:effectLst/>
                <a:latin typeface="Arial Unicode MS"/>
                <a:ea typeface="JetBrains Mono"/>
              </a:rPr>
              <a:t>= </a:t>
            </a:r>
            <a:r>
              <a:rPr kumimoji="0" lang="en-US" altLang="en-US" sz="900" b="0" i="0" u="none" strike="noStrike" cap="none" normalizeH="0" baseline="0" dirty="0">
                <a:ln>
                  <a:noFill/>
                </a:ln>
                <a:solidFill>
                  <a:srgbClr val="F8F8F2"/>
                </a:solidFill>
                <a:effectLst/>
                <a:latin typeface="Arial Unicode MS"/>
                <a:ea typeface="JetBrains Mono"/>
              </a:rPr>
              <a:t>df17.</a:t>
            </a:r>
            <a:r>
              <a:rPr kumimoji="0" lang="en-US" altLang="en-US" sz="900" b="0" i="0" u="none" strike="noStrike" cap="none" normalizeH="0" baseline="0" dirty="0">
                <a:ln>
                  <a:noFill/>
                </a:ln>
                <a:solidFill>
                  <a:srgbClr val="50FA7B"/>
                </a:solidFill>
                <a:effectLst/>
                <a:latin typeface="Arial Unicode MS"/>
                <a:ea typeface="JetBrains Mono"/>
              </a:rPr>
              <a:t>dropna</a:t>
            </a:r>
            <a:r>
              <a:rPr kumimoji="0" lang="en-US" altLang="en-US" sz="900" b="1" i="0" u="none" strike="noStrike" cap="none" normalizeH="0" baseline="0" dirty="0">
                <a:ln>
                  <a:noFill/>
                </a:ln>
                <a:solidFill>
                  <a:srgbClr val="BD93F9"/>
                </a:solidFill>
                <a:effectLst/>
                <a:latin typeface="Arial Unicode MS"/>
                <a:ea typeface="JetBrains Mono"/>
              </a:rPr>
              <a:t>()</a:t>
            </a:r>
            <a:br>
              <a:rPr kumimoji="0" lang="en-US" altLang="en-US" sz="900" b="1" i="0" u="none" strike="noStrike" cap="none" normalizeH="0" baseline="0" dirty="0">
                <a:ln>
                  <a:noFill/>
                </a:ln>
                <a:solidFill>
                  <a:srgbClr val="BD93F9"/>
                </a:solidFill>
                <a:effectLst/>
                <a:latin typeface="Arial Unicode MS"/>
                <a:ea typeface="JetBrains Mono"/>
              </a:rPr>
            </a:br>
            <a:r>
              <a:rPr kumimoji="0" lang="en-US" altLang="en-US" sz="900" b="0" i="0" u="none" strike="noStrike" cap="none" normalizeH="0" baseline="0" dirty="0">
                <a:ln>
                  <a:noFill/>
                </a:ln>
                <a:solidFill>
                  <a:srgbClr val="F8F8F2"/>
                </a:solidFill>
                <a:effectLst/>
                <a:latin typeface="Arial Unicode MS"/>
                <a:ea typeface="JetBrains Mono"/>
              </a:rPr>
              <a:t>df17 </a:t>
            </a:r>
            <a:r>
              <a:rPr kumimoji="0" lang="en-US" altLang="en-US" sz="900" b="0" i="0" u="none" strike="noStrike" cap="none" normalizeH="0" baseline="0" dirty="0">
                <a:ln>
                  <a:noFill/>
                </a:ln>
                <a:solidFill>
                  <a:srgbClr val="F998CC"/>
                </a:solidFill>
                <a:effectLst/>
                <a:latin typeface="Arial Unicode MS"/>
                <a:ea typeface="JetBrains Mono"/>
              </a:rPr>
              <a:t>= </a:t>
            </a:r>
            <a:r>
              <a:rPr kumimoji="0" lang="en-US" altLang="en-US" sz="900" b="0" i="0" u="none" strike="noStrike" cap="none" normalizeH="0" baseline="0" dirty="0">
                <a:ln>
                  <a:noFill/>
                </a:ln>
                <a:solidFill>
                  <a:srgbClr val="F8F8F2"/>
                </a:solidFill>
                <a:effectLst/>
                <a:latin typeface="Arial Unicode MS"/>
                <a:ea typeface="JetBrains Mono"/>
              </a:rPr>
              <a:t>df17.</a:t>
            </a:r>
            <a:r>
              <a:rPr kumimoji="0" lang="en-US" altLang="en-US" sz="900" b="0" i="0" u="none" strike="noStrike" cap="none" normalizeH="0" baseline="0" dirty="0">
                <a:ln>
                  <a:noFill/>
                </a:ln>
                <a:solidFill>
                  <a:srgbClr val="50FA7B"/>
                </a:solidFill>
                <a:effectLst/>
                <a:latin typeface="Arial Unicode MS"/>
                <a:ea typeface="JetBrains Mono"/>
              </a:rPr>
              <a:t>astype</a:t>
            </a:r>
            <a:r>
              <a:rPr kumimoji="0" lang="en-US" altLang="en-US" sz="900" b="1" i="0" u="none" strike="noStrike" cap="none" normalizeH="0" baseline="0" dirty="0">
                <a:ln>
                  <a:noFill/>
                </a:ln>
                <a:solidFill>
                  <a:srgbClr val="BD93F9"/>
                </a:solidFill>
                <a:effectLst/>
                <a:latin typeface="Arial Unicode MS"/>
                <a:ea typeface="JetBrains Mono"/>
              </a:rPr>
              <a:t>({</a:t>
            </a:r>
            <a:r>
              <a:rPr kumimoji="0" lang="en-US" altLang="en-US" sz="900" b="0" i="0" u="none" strike="noStrike" cap="none" normalizeH="0" baseline="0" dirty="0">
                <a:ln>
                  <a:noFill/>
                </a:ln>
                <a:solidFill>
                  <a:srgbClr val="F1FA8C"/>
                </a:solidFill>
                <a:effectLst/>
                <a:latin typeface="Arial Unicode MS"/>
                <a:ea typeface="JetBrains Mono"/>
              </a:rPr>
              <a:t>"Year"</a:t>
            </a:r>
            <a:r>
              <a:rPr kumimoji="0" lang="en-US" altLang="en-US" sz="900" b="0" i="0" u="none" strike="noStrike" cap="none" normalizeH="0" baseline="0" dirty="0">
                <a:ln>
                  <a:noFill/>
                </a:ln>
                <a:solidFill>
                  <a:srgbClr val="F998CC"/>
                </a:solidFill>
                <a:effectLst/>
                <a:latin typeface="Arial Unicode MS"/>
                <a:ea typeface="JetBrains Mono"/>
              </a:rPr>
              <a:t>: </a:t>
            </a:r>
            <a:r>
              <a:rPr kumimoji="0" lang="en-US" altLang="en-US" sz="900" b="0" i="0" u="none" strike="noStrike" cap="none" normalizeH="0" baseline="0" dirty="0">
                <a:ln>
                  <a:noFill/>
                </a:ln>
                <a:solidFill>
                  <a:srgbClr val="BD93F9"/>
                </a:solidFill>
                <a:effectLst/>
                <a:latin typeface="Arial Unicode MS"/>
                <a:ea typeface="JetBrains Mono"/>
              </a:rPr>
              <a:t>int</a:t>
            </a:r>
            <a:r>
              <a:rPr kumimoji="0" lang="en-US" altLang="en-US" sz="900" b="1" i="0" u="none" strike="noStrike" cap="none" normalizeH="0" baseline="0" dirty="0">
                <a:ln>
                  <a:noFill/>
                </a:ln>
                <a:solidFill>
                  <a:srgbClr val="BD93F9"/>
                </a:solidFill>
                <a:effectLst/>
                <a:latin typeface="Arial Unicode MS"/>
                <a:ea typeface="JetBrains Mono"/>
              </a:rPr>
              <a:t>})</a:t>
            </a:r>
            <a:br>
              <a:rPr kumimoji="0" lang="en-US" altLang="en-US" sz="900" b="1" i="0" u="none" strike="noStrike" cap="none" normalizeH="0" baseline="0" dirty="0">
                <a:ln>
                  <a:noFill/>
                </a:ln>
                <a:solidFill>
                  <a:srgbClr val="BD93F9"/>
                </a:solidFill>
                <a:effectLst/>
                <a:latin typeface="Arial Unicode MS"/>
                <a:ea typeface="JetBrains Mono"/>
              </a:rPr>
            </a:br>
            <a:r>
              <a:rPr kumimoji="0" lang="en-US" altLang="en-US" sz="900" b="0" i="0" u="none" strike="noStrike" cap="none" normalizeH="0" baseline="0" dirty="0">
                <a:ln>
                  <a:noFill/>
                </a:ln>
                <a:solidFill>
                  <a:srgbClr val="50FA7B"/>
                </a:solidFill>
                <a:effectLst/>
                <a:latin typeface="Arial Unicode MS"/>
                <a:ea typeface="JetBrains Mono"/>
              </a:rPr>
              <a:t>display</a:t>
            </a:r>
            <a:r>
              <a:rPr kumimoji="0" lang="en-US" altLang="en-US" sz="900" b="1" i="0" u="none" strike="noStrike" cap="none" normalizeH="0" baseline="0" dirty="0">
                <a:ln>
                  <a:noFill/>
                </a:ln>
                <a:solidFill>
                  <a:srgbClr val="BD93F9"/>
                </a:solidFill>
                <a:effectLst/>
                <a:latin typeface="Arial Unicode MS"/>
                <a:ea typeface="JetBrains Mono"/>
              </a:rPr>
              <a:t>(</a:t>
            </a:r>
            <a:r>
              <a:rPr kumimoji="0" lang="en-US" altLang="en-US" sz="900" b="0" i="0" u="none" strike="noStrike" cap="none" normalizeH="0" baseline="0" dirty="0">
                <a:ln>
                  <a:noFill/>
                </a:ln>
                <a:solidFill>
                  <a:srgbClr val="F8F8F2"/>
                </a:solidFill>
                <a:effectLst/>
                <a:latin typeface="Arial Unicode MS"/>
                <a:ea typeface="JetBrains Mono"/>
              </a:rPr>
              <a:t>df17.</a:t>
            </a:r>
            <a:r>
              <a:rPr kumimoji="0" lang="en-US" altLang="en-US" sz="900" b="0" i="0" u="none" strike="noStrike" cap="none" normalizeH="0" baseline="0" dirty="0">
                <a:ln>
                  <a:noFill/>
                </a:ln>
                <a:solidFill>
                  <a:srgbClr val="50FA7B"/>
                </a:solidFill>
                <a:effectLst/>
                <a:latin typeface="Arial Unicode MS"/>
                <a:ea typeface="JetBrains Mono"/>
              </a:rPr>
              <a:t>isna</a:t>
            </a:r>
            <a:r>
              <a:rPr kumimoji="0" lang="en-US" altLang="en-US" sz="900" b="1" i="0" u="none" strike="noStrike" cap="none" normalizeH="0" baseline="0" dirty="0">
                <a:ln>
                  <a:noFill/>
                </a:ln>
                <a:solidFill>
                  <a:srgbClr val="BD93F9"/>
                </a:solidFill>
                <a:effectLst/>
                <a:latin typeface="Arial Unicode MS"/>
                <a:ea typeface="JetBrains Mono"/>
              </a:rPr>
              <a:t>()</a:t>
            </a:r>
            <a:r>
              <a:rPr kumimoji="0" lang="en-US" altLang="en-US" sz="900" b="0" i="0" u="none" strike="noStrike" cap="none" normalizeH="0" baseline="0" dirty="0">
                <a:ln>
                  <a:noFill/>
                </a:ln>
                <a:solidFill>
                  <a:srgbClr val="F8F8F2"/>
                </a:solidFill>
                <a:effectLst/>
                <a:latin typeface="Arial Unicode MS"/>
                <a:ea typeface="JetBrains Mono"/>
              </a:rPr>
              <a:t>.</a:t>
            </a:r>
            <a:r>
              <a:rPr kumimoji="0" lang="en-US" altLang="en-US" sz="900" b="0" i="0" u="none" strike="noStrike" cap="none" normalizeH="0" baseline="0" dirty="0">
                <a:ln>
                  <a:noFill/>
                </a:ln>
                <a:solidFill>
                  <a:srgbClr val="50FA7B"/>
                </a:solidFill>
                <a:effectLst/>
                <a:latin typeface="Arial Unicode MS"/>
                <a:ea typeface="JetBrains Mono"/>
              </a:rPr>
              <a:t>sum</a:t>
            </a:r>
            <a:r>
              <a:rPr kumimoji="0" lang="en-US" altLang="en-US" sz="900" b="1" i="0" u="none" strike="noStrike" cap="none" normalizeH="0" baseline="0" dirty="0">
                <a:ln>
                  <a:noFill/>
                </a:ln>
                <a:solidFill>
                  <a:srgbClr val="BD93F9"/>
                </a:solidFill>
                <a:effectLst/>
                <a:latin typeface="Arial Unicode MS"/>
                <a:ea typeface="JetBrains Mono"/>
              </a:rPr>
              <a:t>())</a:t>
            </a:r>
            <a:br>
              <a:rPr kumimoji="0" lang="en-US" altLang="en-US" sz="900" b="0" i="0" u="none" strike="noStrike" cap="none" normalizeH="0" baseline="0" dirty="0">
                <a:ln>
                  <a:noFill/>
                </a:ln>
                <a:solidFill>
                  <a:srgbClr val="FF79C6"/>
                </a:solidFill>
                <a:effectLst/>
                <a:latin typeface="Arial Unicode MS"/>
                <a:ea typeface="JetBrains Mono"/>
              </a:rPr>
            </a:br>
            <a:r>
              <a:rPr kumimoji="0" lang="en-US" altLang="en-US" sz="900" b="0" i="0" u="none" strike="noStrike" cap="none" normalizeH="0" baseline="0" dirty="0">
                <a:ln>
                  <a:noFill/>
                </a:ln>
                <a:solidFill>
                  <a:srgbClr val="F8F8F2"/>
                </a:solidFill>
                <a:effectLst/>
                <a:latin typeface="Arial Unicode MS"/>
                <a:ea typeface="JetBrains Mono"/>
              </a:rPr>
              <a:t>df17.</a:t>
            </a:r>
            <a:r>
              <a:rPr kumimoji="0" lang="en-US" altLang="en-US" sz="900" b="0" i="0" u="none" strike="noStrike" cap="none" normalizeH="0" baseline="0" dirty="0">
                <a:ln>
                  <a:noFill/>
                </a:ln>
                <a:solidFill>
                  <a:srgbClr val="50FA7B"/>
                </a:solidFill>
                <a:effectLst/>
                <a:latin typeface="Arial Unicode MS"/>
                <a:ea typeface="JetBrains Mono"/>
              </a:rPr>
              <a:t>to_csv</a:t>
            </a:r>
            <a:r>
              <a:rPr kumimoji="0" lang="en-US" altLang="en-US" sz="900" b="1" i="0" u="none" strike="noStrike" cap="none" normalizeH="0" baseline="0" dirty="0">
                <a:ln>
                  <a:noFill/>
                </a:ln>
                <a:solidFill>
                  <a:srgbClr val="BD93F9"/>
                </a:solidFill>
                <a:effectLst/>
                <a:latin typeface="Arial Unicode MS"/>
                <a:ea typeface="JetBrains Mono"/>
              </a:rPr>
              <a:t>(</a:t>
            </a:r>
            <a:r>
              <a:rPr kumimoji="0" lang="en-US" altLang="en-US" sz="900" b="0" i="0" u="none" strike="noStrike" cap="none" normalizeH="0" baseline="0" dirty="0">
                <a:ln>
                  <a:noFill/>
                </a:ln>
                <a:solidFill>
                  <a:srgbClr val="F1FA8C"/>
                </a:solidFill>
                <a:effectLst/>
                <a:latin typeface="Arial Unicode MS"/>
                <a:ea typeface="JetBrains Mono"/>
              </a:rPr>
              <a:t>'./Datasets/Cleaned Data/(8) cleaned.csv'</a:t>
            </a:r>
            <a:r>
              <a:rPr kumimoji="0" lang="en-US" altLang="en-US" sz="900" b="1" i="0" u="none" strike="noStrike" cap="none" normalizeH="0" baseline="0" dirty="0">
                <a:ln>
                  <a:noFill/>
                </a:ln>
                <a:solidFill>
                  <a:srgbClr val="BD93F9"/>
                </a:solidFill>
                <a:effectLst/>
                <a:latin typeface="Arial Unicode MS"/>
                <a:ea typeface="JetBrains Mono"/>
              </a:rPr>
              <a:t>)</a:t>
            </a:r>
            <a:br>
              <a:rPr kumimoji="0" lang="en-US" altLang="en-US" sz="900" b="1" i="0" u="none" strike="noStrike" cap="none" normalizeH="0" baseline="0" dirty="0">
                <a:ln>
                  <a:noFill/>
                </a:ln>
                <a:solidFill>
                  <a:srgbClr val="BD93F9"/>
                </a:solidFill>
                <a:effectLst/>
                <a:latin typeface="Arial Unicode MS"/>
                <a:ea typeface="JetBrains Mono"/>
              </a:rPr>
            </a:br>
            <a:r>
              <a:rPr kumimoji="0" lang="en-US" altLang="en-US" sz="900" b="0" i="0" u="none" strike="noStrike" cap="none" normalizeH="0" baseline="0" dirty="0">
                <a:ln>
                  <a:noFill/>
                </a:ln>
                <a:solidFill>
                  <a:srgbClr val="F8F8F2"/>
                </a:solidFill>
                <a:effectLst/>
                <a:latin typeface="Arial Unicode MS"/>
                <a:ea typeface="JetBrains Mono"/>
              </a:rPr>
              <a:t>df19.</a:t>
            </a:r>
            <a:r>
              <a:rPr kumimoji="0" lang="en-US" altLang="en-US" sz="900" b="0" i="0" u="none" strike="noStrike" cap="none" normalizeH="0" baseline="0" dirty="0">
                <a:ln>
                  <a:noFill/>
                </a:ln>
                <a:solidFill>
                  <a:srgbClr val="50FA7B"/>
                </a:solidFill>
                <a:effectLst/>
                <a:latin typeface="Arial Unicode MS"/>
                <a:ea typeface="JetBrains Mono"/>
              </a:rPr>
              <a:t>to_csv</a:t>
            </a:r>
            <a:r>
              <a:rPr kumimoji="0" lang="en-US" altLang="en-US" sz="900" b="1" i="0" u="none" strike="noStrike" cap="none" normalizeH="0" baseline="0" dirty="0">
                <a:ln>
                  <a:noFill/>
                </a:ln>
                <a:solidFill>
                  <a:srgbClr val="BD93F9"/>
                </a:solidFill>
                <a:effectLst/>
                <a:latin typeface="Arial Unicode MS"/>
                <a:ea typeface="JetBrains Mono"/>
              </a:rPr>
              <a:t>(</a:t>
            </a:r>
            <a:r>
              <a:rPr kumimoji="0" lang="en-US" altLang="en-US" sz="900" b="0" i="0" u="none" strike="noStrike" cap="none" normalizeH="0" baseline="0" dirty="0">
                <a:ln>
                  <a:noFill/>
                </a:ln>
                <a:solidFill>
                  <a:srgbClr val="F1FA8C"/>
                </a:solidFill>
                <a:effectLst/>
                <a:latin typeface="Arial Unicode MS"/>
                <a:ea typeface="JetBrains Mono"/>
              </a:rPr>
              <a:t>'./Datasets/Cleaned Data/(8) monthly cleaned.csv'</a:t>
            </a:r>
            <a:r>
              <a:rPr kumimoji="0" lang="en-US" altLang="en-US" sz="900" b="1" i="0" u="none" strike="noStrike" cap="none" normalizeH="0" baseline="0" dirty="0">
                <a:ln>
                  <a:noFill/>
                </a:ln>
                <a:solidFill>
                  <a:srgbClr val="BD93F9"/>
                </a:solidFill>
                <a:effectLst/>
                <a:latin typeface="Arial Unicode MS"/>
                <a:ea typeface="JetBrains Mono"/>
              </a:rPr>
              <a:t>)</a:t>
            </a:r>
            <a:br>
              <a:rPr kumimoji="0" lang="en-US" altLang="en-US" sz="900" b="1" i="0" u="none" strike="noStrike" cap="none" normalizeH="0" baseline="0" dirty="0">
                <a:ln>
                  <a:noFill/>
                </a:ln>
                <a:solidFill>
                  <a:srgbClr val="BD93F9"/>
                </a:solidFill>
                <a:effectLst/>
                <a:latin typeface="Arial Unicode MS"/>
                <a:ea typeface="JetBrains Mono"/>
              </a:rPr>
            </a:br>
            <a:r>
              <a:rPr kumimoji="0" lang="en-US" altLang="en-US" sz="900" b="0" i="0" u="none" strike="noStrike" cap="none" normalizeH="0" baseline="0" dirty="0">
                <a:ln>
                  <a:noFill/>
                </a:ln>
                <a:solidFill>
                  <a:srgbClr val="50FA7B"/>
                </a:solidFill>
                <a:effectLst/>
                <a:latin typeface="Arial Unicode MS"/>
                <a:ea typeface="JetBrains Mono"/>
              </a:rPr>
              <a:t>display</a:t>
            </a:r>
            <a:r>
              <a:rPr kumimoji="0" lang="en-US" altLang="en-US" sz="900" b="1" i="0" u="none" strike="noStrike" cap="none" normalizeH="0" baseline="0" dirty="0">
                <a:ln>
                  <a:noFill/>
                </a:ln>
                <a:solidFill>
                  <a:srgbClr val="BD93F9"/>
                </a:solidFill>
                <a:effectLst/>
                <a:latin typeface="Arial Unicode MS"/>
                <a:ea typeface="JetBrains Mono"/>
              </a:rPr>
              <a:t>(</a:t>
            </a:r>
            <a:r>
              <a:rPr kumimoji="0" lang="en-US" altLang="en-US" sz="900" b="0" i="0" u="none" strike="noStrike" cap="none" normalizeH="0" baseline="0" dirty="0">
                <a:ln>
                  <a:noFill/>
                </a:ln>
                <a:solidFill>
                  <a:srgbClr val="F8F8F2"/>
                </a:solidFill>
                <a:effectLst/>
                <a:latin typeface="Arial Unicode MS"/>
                <a:ea typeface="JetBrains Mono"/>
              </a:rPr>
              <a:t>df17</a:t>
            </a:r>
            <a:r>
              <a:rPr kumimoji="0" lang="en-US" altLang="en-US" sz="900" b="1" i="0" u="none" strike="noStrike" cap="none" normalizeH="0" baseline="0" dirty="0">
                <a:ln>
                  <a:noFill/>
                </a:ln>
                <a:solidFill>
                  <a:srgbClr val="BD93F9"/>
                </a:solidFill>
                <a:effectLst/>
                <a:latin typeface="Arial Unicode MS"/>
                <a:ea typeface="JetBrains Mono"/>
              </a:rPr>
              <a:t>)</a:t>
            </a:r>
            <a:br>
              <a:rPr kumimoji="0" lang="en-US" altLang="en-US" sz="900" b="1" i="0" u="none" strike="noStrike" cap="none" normalizeH="0" baseline="0" dirty="0">
                <a:ln>
                  <a:noFill/>
                </a:ln>
                <a:solidFill>
                  <a:srgbClr val="BD93F9"/>
                </a:solidFill>
                <a:effectLst/>
                <a:latin typeface="Arial Unicode MS"/>
                <a:ea typeface="JetBrains Mono"/>
              </a:rPr>
            </a:br>
            <a:r>
              <a:rPr kumimoji="0" lang="en-US" altLang="en-US" sz="900" b="0" i="0" u="none" strike="noStrike" cap="none" normalizeH="0" baseline="0" dirty="0">
                <a:ln>
                  <a:noFill/>
                </a:ln>
                <a:solidFill>
                  <a:srgbClr val="50FA7B"/>
                </a:solidFill>
                <a:effectLst/>
                <a:latin typeface="Arial Unicode MS"/>
                <a:ea typeface="JetBrains Mono"/>
              </a:rPr>
              <a:t>display</a:t>
            </a:r>
            <a:r>
              <a:rPr kumimoji="0" lang="en-US" altLang="en-US" sz="900" b="1" i="0" u="none" strike="noStrike" cap="none" normalizeH="0" baseline="0" dirty="0">
                <a:ln>
                  <a:noFill/>
                </a:ln>
                <a:solidFill>
                  <a:srgbClr val="BD93F9"/>
                </a:solidFill>
                <a:effectLst/>
                <a:latin typeface="Arial Unicode MS"/>
                <a:ea typeface="JetBrains Mono"/>
              </a:rPr>
              <a:t>(</a:t>
            </a:r>
            <a:r>
              <a:rPr kumimoji="0" lang="en-US" altLang="en-US" sz="900" b="0" i="0" u="none" strike="noStrike" cap="none" normalizeH="0" baseline="0" dirty="0">
                <a:ln>
                  <a:noFill/>
                </a:ln>
                <a:solidFill>
                  <a:srgbClr val="F8F8F2"/>
                </a:solidFill>
                <a:effectLst/>
                <a:latin typeface="Arial Unicode MS"/>
                <a:ea typeface="JetBrains Mono"/>
              </a:rPr>
              <a:t>df19</a:t>
            </a:r>
            <a:r>
              <a:rPr kumimoji="0" lang="en-US" altLang="en-US" sz="900" b="1" i="0" u="none" strike="noStrike" cap="none" normalizeH="0" baseline="0" dirty="0">
                <a:ln>
                  <a:noFill/>
                </a:ln>
                <a:solidFill>
                  <a:srgbClr val="BD93F9"/>
                </a:solidFill>
                <a:effectLst/>
                <a:latin typeface="Arial Unicode MS"/>
                <a:ea typeface="JetBrains Mono"/>
              </a:rPr>
              <a:t>)</a:t>
            </a:r>
            <a:br>
              <a:rPr kumimoji="0" lang="en-US" altLang="en-US" sz="900" b="1" i="0" u="none" strike="noStrike" cap="none" normalizeH="0" baseline="0" dirty="0">
                <a:ln>
                  <a:noFill/>
                </a:ln>
                <a:solidFill>
                  <a:srgbClr val="BD93F9"/>
                </a:solidFill>
                <a:effectLst/>
                <a:latin typeface="Arial Unicode MS"/>
                <a:ea typeface="JetBrains Mono"/>
              </a:rPr>
            </a:br>
            <a:r>
              <a:rPr kumimoji="0" lang="en-US" altLang="en-US" sz="900" b="0" i="0" u="none" strike="noStrike" cap="none" normalizeH="0" baseline="0" dirty="0">
                <a:ln>
                  <a:noFill/>
                </a:ln>
                <a:solidFill>
                  <a:srgbClr val="F8F8F2"/>
                </a:solidFill>
                <a:effectLst/>
                <a:latin typeface="Arial Unicode MS"/>
                <a:ea typeface="JetBrains Mono"/>
              </a:rPr>
              <a:t>lineplot1 </a:t>
            </a:r>
            <a:r>
              <a:rPr kumimoji="0" lang="en-US" altLang="en-US" sz="900" b="0" i="0" u="none" strike="noStrike" cap="none" normalizeH="0" baseline="0" dirty="0">
                <a:ln>
                  <a:noFill/>
                </a:ln>
                <a:solidFill>
                  <a:srgbClr val="F998CC"/>
                </a:solidFill>
                <a:effectLst/>
                <a:latin typeface="Arial Unicode MS"/>
                <a:ea typeface="JetBrains Mono"/>
              </a:rPr>
              <a:t>= </a:t>
            </a:r>
            <a:r>
              <a:rPr kumimoji="0" lang="en-US" altLang="en-US" sz="900" b="0" i="0" u="none" strike="noStrike" cap="none" normalizeH="0" baseline="0" dirty="0" err="1">
                <a:ln>
                  <a:noFill/>
                </a:ln>
                <a:solidFill>
                  <a:srgbClr val="F8F8F2"/>
                </a:solidFill>
                <a:effectLst/>
                <a:latin typeface="Arial Unicode MS"/>
                <a:ea typeface="JetBrains Mono"/>
              </a:rPr>
              <a:t>sns.</a:t>
            </a:r>
            <a:r>
              <a:rPr kumimoji="0" lang="en-US" altLang="en-US" sz="900" b="0" i="0" u="none" strike="noStrike" cap="none" normalizeH="0" baseline="0" dirty="0" err="1">
                <a:ln>
                  <a:noFill/>
                </a:ln>
                <a:solidFill>
                  <a:srgbClr val="50FA7B"/>
                </a:solidFill>
                <a:effectLst/>
                <a:latin typeface="Arial Unicode MS"/>
                <a:ea typeface="JetBrains Mono"/>
              </a:rPr>
              <a:t>lineplot</a:t>
            </a:r>
            <a:r>
              <a:rPr kumimoji="0" lang="en-US" altLang="en-US" sz="900" b="1" i="0" u="none" strike="noStrike" cap="none" normalizeH="0" baseline="0" dirty="0">
                <a:ln>
                  <a:noFill/>
                </a:ln>
                <a:solidFill>
                  <a:srgbClr val="BD93F9"/>
                </a:solidFill>
                <a:effectLst/>
                <a:latin typeface="Arial Unicode MS"/>
                <a:ea typeface="JetBrains Mono"/>
              </a:rPr>
              <a:t>(</a:t>
            </a:r>
            <a:r>
              <a:rPr kumimoji="0" lang="en-US" altLang="en-US" sz="900" b="0" i="0" u="none" strike="noStrike" cap="none" normalizeH="0" baseline="0" dirty="0">
                <a:ln>
                  <a:noFill/>
                </a:ln>
                <a:solidFill>
                  <a:srgbClr val="6272A4"/>
                </a:solidFill>
                <a:effectLst/>
                <a:latin typeface="Arial Unicode MS"/>
                <a:ea typeface="JetBrains Mono"/>
              </a:rPr>
              <a:t>data</a:t>
            </a:r>
            <a:r>
              <a:rPr kumimoji="0" lang="en-US" altLang="en-US" sz="900" b="0" i="0" u="none" strike="noStrike" cap="none" normalizeH="0" baseline="0" dirty="0">
                <a:ln>
                  <a:noFill/>
                </a:ln>
                <a:solidFill>
                  <a:srgbClr val="F998CC"/>
                </a:solidFill>
                <a:effectLst/>
                <a:latin typeface="Arial Unicode MS"/>
                <a:ea typeface="JetBrains Mono"/>
              </a:rPr>
              <a:t>=</a:t>
            </a:r>
            <a:r>
              <a:rPr kumimoji="0" lang="en-US" altLang="en-US" sz="900" b="0" i="0" u="none" strike="noStrike" cap="none" normalizeH="0" baseline="0" dirty="0">
                <a:ln>
                  <a:noFill/>
                </a:ln>
                <a:solidFill>
                  <a:srgbClr val="F8F8F2"/>
                </a:solidFill>
                <a:effectLst/>
                <a:latin typeface="Arial Unicode MS"/>
                <a:ea typeface="JetBrains Mono"/>
              </a:rPr>
              <a:t>df19</a:t>
            </a:r>
            <a:r>
              <a:rPr kumimoji="0" lang="en-US" altLang="en-US" sz="900" b="1" i="0" u="none" strike="noStrike" cap="none" normalizeH="0" baseline="0" dirty="0">
                <a:ln>
                  <a:noFill/>
                </a:ln>
                <a:solidFill>
                  <a:srgbClr val="BD93F9"/>
                </a:solidFill>
                <a:effectLst/>
                <a:latin typeface="Arial Unicode MS"/>
                <a:ea typeface="JetBrains Mono"/>
              </a:rPr>
              <a:t>)</a:t>
            </a:r>
            <a:br>
              <a:rPr kumimoji="0" lang="en-US" altLang="en-US" sz="900" b="1" i="0" u="none" strike="noStrike" cap="none" normalizeH="0" baseline="0" dirty="0">
                <a:ln>
                  <a:noFill/>
                </a:ln>
                <a:solidFill>
                  <a:srgbClr val="BD93F9"/>
                </a:solidFill>
                <a:effectLst/>
                <a:latin typeface="Arial Unicode MS"/>
                <a:ea typeface="JetBrains Mono"/>
              </a:rPr>
            </a:br>
            <a:r>
              <a:rPr kumimoji="0" lang="en-US" altLang="en-US" sz="900" b="0" i="0" u="none" strike="noStrike" cap="none" normalizeH="0" baseline="0" dirty="0">
                <a:ln>
                  <a:noFill/>
                </a:ln>
                <a:solidFill>
                  <a:srgbClr val="F8F8F2"/>
                </a:solidFill>
                <a:effectLst/>
                <a:latin typeface="Arial Unicode MS"/>
                <a:ea typeface="JetBrains Mono"/>
              </a:rPr>
              <a:t>lineplot1.</a:t>
            </a:r>
            <a:r>
              <a:rPr kumimoji="0" lang="en-US" altLang="en-US" sz="900" b="0" i="0" u="none" strike="noStrike" cap="none" normalizeH="0" baseline="0" dirty="0">
                <a:ln>
                  <a:noFill/>
                </a:ln>
                <a:solidFill>
                  <a:srgbClr val="50FA7B"/>
                </a:solidFill>
                <a:effectLst/>
                <a:latin typeface="Arial Unicode MS"/>
                <a:ea typeface="JetBrains Mono"/>
              </a:rPr>
              <a:t>set</a:t>
            </a:r>
            <a:r>
              <a:rPr kumimoji="0" lang="en-US" altLang="en-US" sz="900" b="1" i="0" u="none" strike="noStrike" cap="none" normalizeH="0" baseline="0" dirty="0">
                <a:ln>
                  <a:noFill/>
                </a:ln>
                <a:solidFill>
                  <a:srgbClr val="BD93F9"/>
                </a:solidFill>
                <a:effectLst/>
                <a:latin typeface="Arial Unicode MS"/>
                <a:ea typeface="JetBrains Mono"/>
              </a:rPr>
              <a:t>(</a:t>
            </a:r>
            <a:r>
              <a:rPr kumimoji="0" lang="en-US" altLang="en-US" sz="900" b="0" i="0" u="none" strike="noStrike" cap="none" normalizeH="0" baseline="0" dirty="0" err="1">
                <a:ln>
                  <a:noFill/>
                </a:ln>
                <a:solidFill>
                  <a:srgbClr val="6272A4"/>
                </a:solidFill>
                <a:effectLst/>
                <a:latin typeface="Arial Unicode MS"/>
                <a:ea typeface="JetBrains Mono"/>
              </a:rPr>
              <a:t>xticklabels</a:t>
            </a:r>
            <a:r>
              <a:rPr kumimoji="0" lang="en-US" altLang="en-US" sz="900" b="0" i="0" u="none" strike="noStrike" cap="none" normalizeH="0" baseline="0" dirty="0">
                <a:ln>
                  <a:noFill/>
                </a:ln>
                <a:solidFill>
                  <a:srgbClr val="F998CC"/>
                </a:solidFill>
                <a:effectLst/>
                <a:latin typeface="Arial Unicode MS"/>
                <a:ea typeface="JetBrains Mono"/>
              </a:rPr>
              <a:t>=</a:t>
            </a:r>
            <a:r>
              <a:rPr kumimoji="0" lang="en-US" altLang="en-US" sz="900" b="1" i="0" u="none" strike="noStrike" cap="none" normalizeH="0" baseline="0" dirty="0">
                <a:ln>
                  <a:noFill/>
                </a:ln>
                <a:solidFill>
                  <a:srgbClr val="BD93F9"/>
                </a:solidFill>
                <a:effectLst/>
                <a:latin typeface="Arial Unicode MS"/>
                <a:ea typeface="JetBrains Mono"/>
              </a:rPr>
              <a:t>[</a:t>
            </a:r>
            <a:r>
              <a:rPr kumimoji="0" lang="en-US" altLang="en-US" sz="900" b="0" i="0" u="none" strike="noStrike" cap="none" normalizeH="0" baseline="0" dirty="0">
                <a:ln>
                  <a:noFill/>
                </a:ln>
                <a:solidFill>
                  <a:srgbClr val="BD93F9"/>
                </a:solidFill>
                <a:effectLst/>
                <a:latin typeface="Arial Unicode MS"/>
                <a:ea typeface="JetBrains Mono"/>
              </a:rPr>
              <a:t>0</a:t>
            </a:r>
            <a:r>
              <a:rPr kumimoji="0" lang="en-US" altLang="en-US" sz="900" b="0" i="0" u="none" strike="noStrike" cap="none" normalizeH="0" baseline="0" dirty="0">
                <a:ln>
                  <a:noFill/>
                </a:ln>
                <a:solidFill>
                  <a:srgbClr val="F8F8F2"/>
                </a:solidFill>
                <a:effectLst/>
                <a:latin typeface="Arial Unicode MS"/>
                <a:ea typeface="JetBrains Mono"/>
              </a:rPr>
              <a:t>,</a:t>
            </a:r>
            <a:r>
              <a:rPr kumimoji="0" lang="en-US" altLang="en-US" sz="900" b="0" i="0" u="none" strike="noStrike" cap="none" normalizeH="0" baseline="0" dirty="0">
                <a:ln>
                  <a:noFill/>
                </a:ln>
                <a:solidFill>
                  <a:srgbClr val="BD93F9"/>
                </a:solidFill>
                <a:effectLst/>
                <a:latin typeface="Arial Unicode MS"/>
                <a:ea typeface="JetBrains Mono"/>
              </a:rPr>
              <a:t>1975</a:t>
            </a:r>
            <a:r>
              <a:rPr kumimoji="0" lang="en-US" altLang="en-US" sz="900" b="0" i="0" u="none" strike="noStrike" cap="none" normalizeH="0" baseline="0" dirty="0">
                <a:ln>
                  <a:noFill/>
                </a:ln>
                <a:solidFill>
                  <a:srgbClr val="F8F8F2"/>
                </a:solidFill>
                <a:effectLst/>
                <a:latin typeface="Arial Unicode MS"/>
                <a:ea typeface="JetBrains Mono"/>
              </a:rPr>
              <a:t>,</a:t>
            </a:r>
            <a:r>
              <a:rPr kumimoji="0" lang="en-US" altLang="en-US" sz="900" b="0" i="0" u="none" strike="noStrike" cap="none" normalizeH="0" baseline="0" dirty="0">
                <a:ln>
                  <a:noFill/>
                </a:ln>
                <a:solidFill>
                  <a:srgbClr val="BD93F9"/>
                </a:solidFill>
                <a:effectLst/>
                <a:latin typeface="Arial Unicode MS"/>
                <a:ea typeface="JetBrains Mono"/>
              </a:rPr>
              <a:t>1985</a:t>
            </a:r>
            <a:r>
              <a:rPr kumimoji="0" lang="en-US" altLang="en-US" sz="900" b="0" i="0" u="none" strike="noStrike" cap="none" normalizeH="0" baseline="0" dirty="0">
                <a:ln>
                  <a:noFill/>
                </a:ln>
                <a:solidFill>
                  <a:srgbClr val="F8F8F2"/>
                </a:solidFill>
                <a:effectLst/>
                <a:latin typeface="Arial Unicode MS"/>
                <a:ea typeface="JetBrains Mono"/>
              </a:rPr>
              <a:t>,</a:t>
            </a:r>
            <a:r>
              <a:rPr kumimoji="0" lang="en-US" altLang="en-US" sz="900" b="0" i="0" u="none" strike="noStrike" cap="none" normalizeH="0" baseline="0" dirty="0">
                <a:ln>
                  <a:noFill/>
                </a:ln>
                <a:solidFill>
                  <a:srgbClr val="BD93F9"/>
                </a:solidFill>
                <a:effectLst/>
                <a:latin typeface="Arial Unicode MS"/>
                <a:ea typeface="JetBrains Mono"/>
              </a:rPr>
              <a:t>1995</a:t>
            </a:r>
            <a:r>
              <a:rPr kumimoji="0" lang="en-US" altLang="en-US" sz="900" b="0" i="0" u="none" strike="noStrike" cap="none" normalizeH="0" baseline="0" dirty="0">
                <a:ln>
                  <a:noFill/>
                </a:ln>
                <a:solidFill>
                  <a:srgbClr val="F8F8F2"/>
                </a:solidFill>
                <a:effectLst/>
                <a:latin typeface="Arial Unicode MS"/>
                <a:ea typeface="JetBrains Mono"/>
              </a:rPr>
              <a:t>,</a:t>
            </a:r>
            <a:r>
              <a:rPr kumimoji="0" lang="en-US" altLang="en-US" sz="900" b="0" i="0" u="none" strike="noStrike" cap="none" normalizeH="0" baseline="0" dirty="0">
                <a:ln>
                  <a:noFill/>
                </a:ln>
                <a:solidFill>
                  <a:srgbClr val="BD93F9"/>
                </a:solidFill>
                <a:effectLst/>
                <a:latin typeface="Arial Unicode MS"/>
                <a:ea typeface="JetBrains Mono"/>
              </a:rPr>
              <a:t>2005</a:t>
            </a:r>
            <a:r>
              <a:rPr kumimoji="0" lang="en-US" altLang="en-US" sz="900" b="0" i="0" u="none" strike="noStrike" cap="none" normalizeH="0" baseline="0" dirty="0">
                <a:ln>
                  <a:noFill/>
                </a:ln>
                <a:solidFill>
                  <a:srgbClr val="F8F8F2"/>
                </a:solidFill>
                <a:effectLst/>
                <a:latin typeface="Arial Unicode MS"/>
                <a:ea typeface="JetBrains Mono"/>
              </a:rPr>
              <a:t>,</a:t>
            </a:r>
            <a:r>
              <a:rPr kumimoji="0" lang="en-US" altLang="en-US" sz="900" b="0" i="0" u="none" strike="noStrike" cap="none" normalizeH="0" baseline="0" dirty="0">
                <a:ln>
                  <a:noFill/>
                </a:ln>
                <a:solidFill>
                  <a:srgbClr val="BD93F9"/>
                </a:solidFill>
                <a:effectLst/>
                <a:latin typeface="Arial Unicode MS"/>
                <a:ea typeface="JetBrains Mono"/>
              </a:rPr>
              <a:t>2015</a:t>
            </a:r>
            <a:r>
              <a:rPr kumimoji="0" lang="en-US" altLang="en-US" sz="900" b="1" i="0" u="none" strike="noStrike" cap="none" normalizeH="0" baseline="0" dirty="0">
                <a:ln>
                  <a:noFill/>
                </a:ln>
                <a:solidFill>
                  <a:srgbClr val="BD93F9"/>
                </a:solidFill>
                <a:effectLst/>
                <a:latin typeface="Arial Unicode MS"/>
                <a:ea typeface="JetBrains Mono"/>
              </a:rPr>
              <a:t>])</a:t>
            </a:r>
            <a:br>
              <a:rPr kumimoji="0" lang="en-US" altLang="en-US" sz="900" b="1" i="0" u="none" strike="noStrike" cap="none" normalizeH="0" baseline="0" dirty="0">
                <a:ln>
                  <a:noFill/>
                </a:ln>
                <a:solidFill>
                  <a:srgbClr val="BD93F9"/>
                </a:solidFill>
                <a:effectLst/>
                <a:latin typeface="Arial Unicode MS"/>
                <a:ea typeface="JetBrains Mono"/>
              </a:rPr>
            </a:br>
            <a:r>
              <a:rPr kumimoji="0" lang="en-US" altLang="en-US" sz="900" b="0" i="0" u="none" strike="noStrike" cap="none" normalizeH="0" baseline="0" dirty="0" err="1">
                <a:ln>
                  <a:noFill/>
                </a:ln>
                <a:solidFill>
                  <a:srgbClr val="F8F8F2"/>
                </a:solidFill>
                <a:effectLst/>
                <a:latin typeface="Arial Unicode MS"/>
                <a:ea typeface="JetBrains Mono"/>
              </a:rPr>
              <a:t>plt.</a:t>
            </a:r>
            <a:r>
              <a:rPr kumimoji="0" lang="en-US" altLang="en-US" sz="900" b="0" i="0" u="none" strike="noStrike" cap="none" normalizeH="0" baseline="0" dirty="0" err="1">
                <a:ln>
                  <a:noFill/>
                </a:ln>
                <a:solidFill>
                  <a:srgbClr val="50FA7B"/>
                </a:solidFill>
                <a:effectLst/>
                <a:latin typeface="Arial Unicode MS"/>
                <a:ea typeface="JetBrains Mono"/>
              </a:rPr>
              <a:t>show</a:t>
            </a:r>
            <a:r>
              <a:rPr kumimoji="0" lang="en-US" altLang="en-US" sz="900" b="1" i="0" u="none" strike="noStrike" cap="none" normalizeH="0" baseline="0" dirty="0">
                <a:ln>
                  <a:noFill/>
                </a:ln>
                <a:solidFill>
                  <a:srgbClr val="BD93F9"/>
                </a:solidFill>
                <a:effectLst/>
                <a:latin typeface="Arial Unicode MS"/>
                <a:ea typeface="JetBrains Mono"/>
              </a:rPr>
              <a:t>()</a:t>
            </a:r>
            <a:br>
              <a:rPr kumimoji="0" lang="en-US" altLang="en-US" sz="900" b="0" i="0" u="none" strike="noStrike" cap="none" normalizeH="0" baseline="0" dirty="0">
                <a:ln>
                  <a:noFill/>
                </a:ln>
                <a:solidFill>
                  <a:srgbClr val="FF79C6"/>
                </a:solidFill>
                <a:effectLst/>
                <a:latin typeface="Arial Unicode MS"/>
                <a:ea typeface="JetBrains Mono"/>
              </a:rPr>
            </a:br>
            <a:r>
              <a:rPr kumimoji="0" lang="en-US" altLang="en-US" sz="900" b="0" i="0" u="none" strike="noStrike" cap="none" normalizeH="0" baseline="0" dirty="0">
                <a:ln>
                  <a:noFill/>
                </a:ln>
                <a:solidFill>
                  <a:srgbClr val="F8F8F2"/>
                </a:solidFill>
                <a:effectLst/>
                <a:latin typeface="Arial Unicode MS"/>
                <a:ea typeface="JetBrains Mono"/>
              </a:rPr>
              <a:t>df18 </a:t>
            </a:r>
            <a:r>
              <a:rPr kumimoji="0" lang="en-US" altLang="en-US" sz="900" b="0" i="0" u="none" strike="noStrike" cap="none" normalizeH="0" baseline="0" dirty="0">
                <a:ln>
                  <a:noFill/>
                </a:ln>
                <a:solidFill>
                  <a:srgbClr val="F998CC"/>
                </a:solidFill>
                <a:effectLst/>
                <a:latin typeface="Arial Unicode MS"/>
                <a:ea typeface="JetBrains Mono"/>
              </a:rPr>
              <a:t>= </a:t>
            </a:r>
            <a:r>
              <a:rPr kumimoji="0" lang="en-US" altLang="en-US" sz="900" b="0" i="0" u="none" strike="noStrike" cap="none" normalizeH="0" baseline="0" dirty="0" err="1">
                <a:ln>
                  <a:noFill/>
                </a:ln>
                <a:solidFill>
                  <a:srgbClr val="F8F8F2"/>
                </a:solidFill>
                <a:effectLst/>
                <a:latin typeface="Arial Unicode MS"/>
                <a:ea typeface="JetBrains Mono"/>
              </a:rPr>
              <a:t>pd.</a:t>
            </a:r>
            <a:r>
              <a:rPr kumimoji="0" lang="en-US" altLang="en-US" sz="900" b="0" i="0" u="none" strike="noStrike" cap="none" normalizeH="0" baseline="0" dirty="0" err="1">
                <a:ln>
                  <a:noFill/>
                </a:ln>
                <a:solidFill>
                  <a:srgbClr val="50FA7B"/>
                </a:solidFill>
                <a:effectLst/>
                <a:latin typeface="Arial Unicode MS"/>
                <a:ea typeface="JetBrains Mono"/>
              </a:rPr>
              <a:t>read_csv</a:t>
            </a:r>
            <a:r>
              <a:rPr kumimoji="0" lang="en-US" altLang="en-US" sz="900" b="1" i="0" u="none" strike="noStrike" cap="none" normalizeH="0" baseline="0" dirty="0">
                <a:ln>
                  <a:noFill/>
                </a:ln>
                <a:solidFill>
                  <a:srgbClr val="BD93F9"/>
                </a:solidFill>
                <a:effectLst/>
                <a:latin typeface="Arial Unicode MS"/>
                <a:ea typeface="JetBrains Mono"/>
              </a:rPr>
              <a:t>(</a:t>
            </a:r>
            <a:r>
              <a:rPr kumimoji="0" lang="en-US" altLang="en-US" sz="900" b="0" i="0" u="none" strike="noStrike" cap="none" normalizeH="0" baseline="0" dirty="0">
                <a:ln>
                  <a:noFill/>
                </a:ln>
                <a:solidFill>
                  <a:srgbClr val="F1FA8C"/>
                </a:solidFill>
                <a:effectLst/>
                <a:latin typeface="Arial Unicode MS"/>
                <a:ea typeface="JetBrains Mono"/>
              </a:rPr>
              <a:t>r'./Datasets/(3) Fuel Data/(9) 12-Monthly Percentage Change.csv'</a:t>
            </a:r>
            <a:r>
              <a:rPr kumimoji="0" lang="en-US" altLang="en-US" sz="900" b="1" i="0" u="none" strike="noStrike" cap="none" normalizeH="0" baseline="0" dirty="0">
                <a:ln>
                  <a:noFill/>
                </a:ln>
                <a:solidFill>
                  <a:srgbClr val="BD93F9"/>
                </a:solidFill>
                <a:effectLst/>
                <a:latin typeface="Arial Unicode MS"/>
                <a:ea typeface="JetBrains Mono"/>
              </a:rPr>
              <a:t>)</a:t>
            </a:r>
            <a:br>
              <a:rPr kumimoji="0" lang="en-US" altLang="en-US" sz="900" b="1" i="0" u="none" strike="noStrike" cap="none" normalizeH="0" baseline="0" dirty="0">
                <a:ln>
                  <a:noFill/>
                </a:ln>
                <a:solidFill>
                  <a:srgbClr val="BD93F9"/>
                </a:solidFill>
                <a:effectLst/>
                <a:latin typeface="Arial Unicode MS"/>
                <a:ea typeface="JetBrains Mono"/>
              </a:rPr>
            </a:br>
            <a:r>
              <a:rPr kumimoji="0" lang="en-US" altLang="en-US" sz="900" b="0" i="0" u="none" strike="noStrike" cap="none" normalizeH="0" baseline="0" dirty="0">
                <a:ln>
                  <a:noFill/>
                </a:ln>
                <a:solidFill>
                  <a:srgbClr val="F8F8F2"/>
                </a:solidFill>
                <a:effectLst/>
                <a:latin typeface="Arial Unicode MS"/>
                <a:ea typeface="JetBrains Mono"/>
              </a:rPr>
              <a:t>df20 </a:t>
            </a:r>
            <a:r>
              <a:rPr kumimoji="0" lang="en-US" altLang="en-US" sz="900" b="0" i="0" u="none" strike="noStrike" cap="none" normalizeH="0" baseline="0" dirty="0">
                <a:ln>
                  <a:noFill/>
                </a:ln>
                <a:solidFill>
                  <a:srgbClr val="F998CC"/>
                </a:solidFill>
                <a:effectLst/>
                <a:latin typeface="Arial Unicode MS"/>
                <a:ea typeface="JetBrains Mono"/>
              </a:rPr>
              <a:t>= </a:t>
            </a:r>
            <a:r>
              <a:rPr kumimoji="0" lang="en-US" altLang="en-US" sz="900" b="0" i="0" u="none" strike="noStrike" cap="none" normalizeH="0" baseline="0" dirty="0" err="1">
                <a:ln>
                  <a:noFill/>
                </a:ln>
                <a:solidFill>
                  <a:srgbClr val="F8F8F2"/>
                </a:solidFill>
                <a:effectLst/>
                <a:latin typeface="Arial Unicode MS"/>
                <a:ea typeface="JetBrains Mono"/>
              </a:rPr>
              <a:t>pd.</a:t>
            </a:r>
            <a:r>
              <a:rPr kumimoji="0" lang="en-US" altLang="en-US" sz="900" b="0" i="0" u="none" strike="noStrike" cap="none" normalizeH="0" baseline="0" dirty="0" err="1">
                <a:ln>
                  <a:noFill/>
                </a:ln>
                <a:solidFill>
                  <a:srgbClr val="50FA7B"/>
                </a:solidFill>
                <a:effectLst/>
                <a:latin typeface="Arial Unicode MS"/>
                <a:ea typeface="JetBrains Mono"/>
              </a:rPr>
              <a:t>read_csv</a:t>
            </a:r>
            <a:r>
              <a:rPr kumimoji="0" lang="en-US" altLang="en-US" sz="900" b="1" i="0" u="none" strike="noStrike" cap="none" normalizeH="0" baseline="0" dirty="0">
                <a:ln>
                  <a:noFill/>
                </a:ln>
                <a:solidFill>
                  <a:srgbClr val="BD93F9"/>
                </a:solidFill>
                <a:effectLst/>
                <a:latin typeface="Arial Unicode MS"/>
                <a:ea typeface="JetBrains Mono"/>
              </a:rPr>
              <a:t>(</a:t>
            </a:r>
            <a:r>
              <a:rPr kumimoji="0" lang="en-US" altLang="en-US" sz="900" b="0" i="0" u="none" strike="noStrike" cap="none" normalizeH="0" baseline="0" dirty="0">
                <a:ln>
                  <a:noFill/>
                </a:ln>
                <a:solidFill>
                  <a:srgbClr val="F1FA8C"/>
                </a:solidFill>
                <a:effectLst/>
                <a:latin typeface="Arial Unicode MS"/>
                <a:ea typeface="JetBrains Mono"/>
              </a:rPr>
              <a:t>r'./Datasets/(3) Fuel Data/(9) Monthly.csv'</a:t>
            </a:r>
            <a:r>
              <a:rPr kumimoji="0" lang="en-US" altLang="en-US" sz="900" b="1" i="0" u="none" strike="noStrike" cap="none" normalizeH="0" baseline="0" dirty="0">
                <a:ln>
                  <a:noFill/>
                </a:ln>
                <a:solidFill>
                  <a:srgbClr val="BD93F9"/>
                </a:solidFill>
                <a:effectLst/>
                <a:latin typeface="Arial Unicode MS"/>
                <a:ea typeface="JetBrains Mono"/>
              </a:rPr>
              <a:t>)</a:t>
            </a:r>
            <a:br>
              <a:rPr kumimoji="0" lang="en-US" altLang="en-US" sz="900" b="0" i="0" u="none" strike="noStrike" cap="none" normalizeH="0" baseline="0" dirty="0">
                <a:ln>
                  <a:noFill/>
                </a:ln>
                <a:solidFill>
                  <a:srgbClr val="FF79C6"/>
                </a:solidFill>
                <a:effectLst/>
                <a:latin typeface="Arial Unicode MS"/>
                <a:ea typeface="JetBrains Mono"/>
              </a:rPr>
            </a:br>
            <a:r>
              <a:rPr kumimoji="0" lang="en-US" altLang="en-US" sz="900" b="0" i="0" u="none" strike="noStrike" cap="none" normalizeH="0" baseline="0" dirty="0">
                <a:ln>
                  <a:noFill/>
                </a:ln>
                <a:solidFill>
                  <a:srgbClr val="50FA7B"/>
                </a:solidFill>
                <a:effectLst/>
                <a:latin typeface="Arial Unicode MS"/>
                <a:ea typeface="JetBrains Mono"/>
              </a:rPr>
              <a:t>display</a:t>
            </a:r>
            <a:r>
              <a:rPr kumimoji="0" lang="en-US" altLang="en-US" sz="900" b="1" i="0" u="none" strike="noStrike" cap="none" normalizeH="0" baseline="0" dirty="0">
                <a:ln>
                  <a:noFill/>
                </a:ln>
                <a:solidFill>
                  <a:srgbClr val="BD93F9"/>
                </a:solidFill>
                <a:effectLst/>
                <a:latin typeface="Arial Unicode MS"/>
                <a:ea typeface="JetBrains Mono"/>
              </a:rPr>
              <a:t>(</a:t>
            </a:r>
            <a:r>
              <a:rPr kumimoji="0" lang="en-US" altLang="en-US" sz="900" b="0" i="0" u="none" strike="noStrike" cap="none" normalizeH="0" baseline="0" dirty="0">
                <a:ln>
                  <a:noFill/>
                </a:ln>
                <a:solidFill>
                  <a:srgbClr val="F8F8F2"/>
                </a:solidFill>
                <a:effectLst/>
                <a:latin typeface="Arial Unicode MS"/>
                <a:ea typeface="JetBrains Mono"/>
              </a:rPr>
              <a:t>df18.</a:t>
            </a:r>
            <a:r>
              <a:rPr kumimoji="0" lang="en-US" altLang="en-US" sz="900" b="0" i="0" u="none" strike="noStrike" cap="none" normalizeH="0" baseline="0" dirty="0">
                <a:ln>
                  <a:noFill/>
                </a:ln>
                <a:solidFill>
                  <a:srgbClr val="50FA7B"/>
                </a:solidFill>
                <a:effectLst/>
                <a:latin typeface="Arial Unicode MS"/>
                <a:ea typeface="JetBrains Mono"/>
              </a:rPr>
              <a:t>isna</a:t>
            </a:r>
            <a:r>
              <a:rPr kumimoji="0" lang="en-US" altLang="en-US" sz="900" b="1" i="0" u="none" strike="noStrike" cap="none" normalizeH="0" baseline="0" dirty="0">
                <a:ln>
                  <a:noFill/>
                </a:ln>
                <a:solidFill>
                  <a:srgbClr val="BD93F9"/>
                </a:solidFill>
                <a:effectLst/>
                <a:latin typeface="Arial Unicode MS"/>
                <a:ea typeface="JetBrains Mono"/>
              </a:rPr>
              <a:t>()</a:t>
            </a:r>
            <a:r>
              <a:rPr kumimoji="0" lang="en-US" altLang="en-US" sz="900" b="0" i="0" u="none" strike="noStrike" cap="none" normalizeH="0" baseline="0" dirty="0">
                <a:ln>
                  <a:noFill/>
                </a:ln>
                <a:solidFill>
                  <a:srgbClr val="F8F8F2"/>
                </a:solidFill>
                <a:effectLst/>
                <a:latin typeface="Arial Unicode MS"/>
                <a:ea typeface="JetBrains Mono"/>
              </a:rPr>
              <a:t>.</a:t>
            </a:r>
            <a:r>
              <a:rPr kumimoji="0" lang="en-US" altLang="en-US" sz="900" b="0" i="0" u="none" strike="noStrike" cap="none" normalizeH="0" baseline="0" dirty="0">
                <a:ln>
                  <a:noFill/>
                </a:ln>
                <a:solidFill>
                  <a:srgbClr val="50FA7B"/>
                </a:solidFill>
                <a:effectLst/>
                <a:latin typeface="Arial Unicode MS"/>
                <a:ea typeface="JetBrains Mono"/>
              </a:rPr>
              <a:t>sum</a:t>
            </a:r>
            <a:r>
              <a:rPr kumimoji="0" lang="en-US" altLang="en-US" sz="900" b="1" i="0" u="none" strike="noStrike" cap="none" normalizeH="0" baseline="0" dirty="0">
                <a:ln>
                  <a:noFill/>
                </a:ln>
                <a:solidFill>
                  <a:srgbClr val="BD93F9"/>
                </a:solidFill>
                <a:effectLst/>
                <a:latin typeface="Arial Unicode MS"/>
                <a:ea typeface="JetBrains Mono"/>
              </a:rPr>
              <a:t>())</a:t>
            </a:r>
            <a:br>
              <a:rPr kumimoji="0" lang="en-US" altLang="en-US" sz="900" b="0" i="0" u="none" strike="noStrike" cap="none" normalizeH="0" baseline="0" dirty="0">
                <a:ln>
                  <a:noFill/>
                </a:ln>
                <a:solidFill>
                  <a:srgbClr val="FF79C6"/>
                </a:solidFill>
                <a:effectLst/>
                <a:latin typeface="Arial Unicode MS"/>
                <a:ea typeface="JetBrains Mono"/>
              </a:rPr>
            </a:br>
            <a:r>
              <a:rPr kumimoji="0" lang="en-US" altLang="en-US" sz="900" b="0" i="0" u="none" strike="noStrike" cap="none" normalizeH="0" baseline="0" dirty="0">
                <a:ln>
                  <a:noFill/>
                </a:ln>
                <a:solidFill>
                  <a:srgbClr val="F8F8F2"/>
                </a:solidFill>
                <a:effectLst/>
                <a:latin typeface="Arial Unicode MS"/>
                <a:ea typeface="JetBrains Mono"/>
              </a:rPr>
              <a:t>df18 </a:t>
            </a:r>
            <a:r>
              <a:rPr kumimoji="0" lang="en-US" altLang="en-US" sz="900" b="0" i="0" u="none" strike="noStrike" cap="none" normalizeH="0" baseline="0" dirty="0">
                <a:ln>
                  <a:noFill/>
                </a:ln>
                <a:solidFill>
                  <a:srgbClr val="F998CC"/>
                </a:solidFill>
                <a:effectLst/>
                <a:latin typeface="Arial Unicode MS"/>
                <a:ea typeface="JetBrains Mono"/>
              </a:rPr>
              <a:t>= </a:t>
            </a:r>
            <a:r>
              <a:rPr kumimoji="0" lang="en-US" altLang="en-US" sz="900" b="0" i="0" u="none" strike="noStrike" cap="none" normalizeH="0" baseline="0" dirty="0">
                <a:ln>
                  <a:noFill/>
                </a:ln>
                <a:solidFill>
                  <a:srgbClr val="F8F8F2"/>
                </a:solidFill>
                <a:effectLst/>
                <a:latin typeface="Arial Unicode MS"/>
                <a:ea typeface="JetBrains Mono"/>
              </a:rPr>
              <a:t>df18.</a:t>
            </a:r>
            <a:r>
              <a:rPr kumimoji="0" lang="en-US" altLang="en-US" sz="900" b="0" i="0" u="none" strike="noStrike" cap="none" normalizeH="0" baseline="0" dirty="0">
                <a:ln>
                  <a:noFill/>
                </a:ln>
                <a:solidFill>
                  <a:srgbClr val="50FA7B"/>
                </a:solidFill>
                <a:effectLst/>
                <a:latin typeface="Arial Unicode MS"/>
                <a:ea typeface="JetBrains Mono"/>
              </a:rPr>
              <a:t>dropna</a:t>
            </a:r>
            <a:r>
              <a:rPr kumimoji="0" lang="en-US" altLang="en-US" sz="900" b="1" i="0" u="none" strike="noStrike" cap="none" normalizeH="0" baseline="0" dirty="0">
                <a:ln>
                  <a:noFill/>
                </a:ln>
                <a:solidFill>
                  <a:srgbClr val="BD93F9"/>
                </a:solidFill>
                <a:effectLst/>
                <a:latin typeface="Arial Unicode MS"/>
                <a:ea typeface="JetBrains Mono"/>
              </a:rPr>
              <a:t>()</a:t>
            </a:r>
            <a:br>
              <a:rPr kumimoji="0" lang="en-US" altLang="en-US" sz="900" b="1" i="0" u="none" strike="noStrike" cap="none" normalizeH="0" baseline="0" dirty="0">
                <a:ln>
                  <a:noFill/>
                </a:ln>
                <a:solidFill>
                  <a:srgbClr val="BD93F9"/>
                </a:solidFill>
                <a:effectLst/>
                <a:latin typeface="Arial Unicode MS"/>
                <a:ea typeface="JetBrains Mono"/>
              </a:rPr>
            </a:br>
            <a:r>
              <a:rPr kumimoji="0" lang="en-US" altLang="en-US" sz="900" b="0" i="0" u="none" strike="noStrike" cap="none" normalizeH="0" baseline="0" dirty="0">
                <a:ln>
                  <a:noFill/>
                </a:ln>
                <a:solidFill>
                  <a:srgbClr val="F8F8F2"/>
                </a:solidFill>
                <a:effectLst/>
                <a:latin typeface="Arial Unicode MS"/>
                <a:ea typeface="JetBrains Mono"/>
              </a:rPr>
              <a:t>df18 </a:t>
            </a:r>
            <a:r>
              <a:rPr kumimoji="0" lang="en-US" altLang="en-US" sz="900" b="0" i="0" u="none" strike="noStrike" cap="none" normalizeH="0" baseline="0" dirty="0">
                <a:ln>
                  <a:noFill/>
                </a:ln>
                <a:solidFill>
                  <a:srgbClr val="F998CC"/>
                </a:solidFill>
                <a:effectLst/>
                <a:latin typeface="Arial Unicode MS"/>
                <a:ea typeface="JetBrains Mono"/>
              </a:rPr>
              <a:t>= </a:t>
            </a:r>
            <a:r>
              <a:rPr kumimoji="0" lang="en-US" altLang="en-US" sz="900" b="0" i="0" u="none" strike="noStrike" cap="none" normalizeH="0" baseline="0" dirty="0">
                <a:ln>
                  <a:noFill/>
                </a:ln>
                <a:solidFill>
                  <a:srgbClr val="F8F8F2"/>
                </a:solidFill>
                <a:effectLst/>
                <a:latin typeface="Arial Unicode MS"/>
                <a:ea typeface="JetBrains Mono"/>
              </a:rPr>
              <a:t>df18.</a:t>
            </a:r>
            <a:r>
              <a:rPr kumimoji="0" lang="en-US" altLang="en-US" sz="900" b="0" i="0" u="none" strike="noStrike" cap="none" normalizeH="0" baseline="0" dirty="0">
                <a:ln>
                  <a:noFill/>
                </a:ln>
                <a:solidFill>
                  <a:srgbClr val="50FA7B"/>
                </a:solidFill>
                <a:effectLst/>
                <a:latin typeface="Arial Unicode MS"/>
                <a:ea typeface="JetBrains Mono"/>
              </a:rPr>
              <a:t>astype</a:t>
            </a:r>
            <a:r>
              <a:rPr kumimoji="0" lang="en-US" altLang="en-US" sz="900" b="1" i="0" u="none" strike="noStrike" cap="none" normalizeH="0" baseline="0" dirty="0">
                <a:ln>
                  <a:noFill/>
                </a:ln>
                <a:solidFill>
                  <a:srgbClr val="BD93F9"/>
                </a:solidFill>
                <a:effectLst/>
                <a:latin typeface="Arial Unicode MS"/>
                <a:ea typeface="JetBrains Mono"/>
              </a:rPr>
              <a:t>({</a:t>
            </a:r>
            <a:r>
              <a:rPr kumimoji="0" lang="en-US" altLang="en-US" sz="900" b="0" i="0" u="none" strike="noStrike" cap="none" normalizeH="0" baseline="0" dirty="0">
                <a:ln>
                  <a:noFill/>
                </a:ln>
                <a:solidFill>
                  <a:srgbClr val="F1FA8C"/>
                </a:solidFill>
                <a:effectLst/>
                <a:latin typeface="Arial Unicode MS"/>
                <a:ea typeface="JetBrains Mono"/>
              </a:rPr>
              <a:t>"Year"</a:t>
            </a:r>
            <a:r>
              <a:rPr kumimoji="0" lang="en-US" altLang="en-US" sz="900" b="0" i="0" u="none" strike="noStrike" cap="none" normalizeH="0" baseline="0" dirty="0">
                <a:ln>
                  <a:noFill/>
                </a:ln>
                <a:solidFill>
                  <a:srgbClr val="F998CC"/>
                </a:solidFill>
                <a:effectLst/>
                <a:latin typeface="Arial Unicode MS"/>
                <a:ea typeface="JetBrains Mono"/>
              </a:rPr>
              <a:t>: </a:t>
            </a:r>
            <a:r>
              <a:rPr kumimoji="0" lang="en-US" altLang="en-US" sz="900" b="0" i="0" u="none" strike="noStrike" cap="none" normalizeH="0" baseline="0" dirty="0">
                <a:ln>
                  <a:noFill/>
                </a:ln>
                <a:solidFill>
                  <a:srgbClr val="BD93F9"/>
                </a:solidFill>
                <a:effectLst/>
                <a:latin typeface="Arial Unicode MS"/>
                <a:ea typeface="JetBrains Mono"/>
              </a:rPr>
              <a:t>int</a:t>
            </a:r>
            <a:r>
              <a:rPr kumimoji="0" lang="en-US" altLang="en-US" sz="900" b="1" i="0" u="none" strike="noStrike" cap="none" normalizeH="0" baseline="0" dirty="0">
                <a:ln>
                  <a:noFill/>
                </a:ln>
                <a:solidFill>
                  <a:srgbClr val="BD93F9"/>
                </a:solidFill>
                <a:effectLst/>
                <a:latin typeface="Arial Unicode MS"/>
                <a:ea typeface="JetBrains Mono"/>
              </a:rPr>
              <a:t>})</a:t>
            </a:r>
            <a:br>
              <a:rPr kumimoji="0" lang="en-US" altLang="en-US" sz="900" b="1" i="0" u="none" strike="noStrike" cap="none" normalizeH="0" baseline="0" dirty="0">
                <a:ln>
                  <a:noFill/>
                </a:ln>
                <a:solidFill>
                  <a:srgbClr val="BD93F9"/>
                </a:solidFill>
                <a:effectLst/>
                <a:latin typeface="Arial Unicode MS"/>
                <a:ea typeface="JetBrains Mono"/>
              </a:rPr>
            </a:br>
            <a:r>
              <a:rPr kumimoji="0" lang="en-US" altLang="en-US" sz="900" b="0" i="0" u="none" strike="noStrike" cap="none" normalizeH="0" baseline="0" dirty="0">
                <a:ln>
                  <a:noFill/>
                </a:ln>
                <a:solidFill>
                  <a:srgbClr val="50FA7B"/>
                </a:solidFill>
                <a:effectLst/>
                <a:latin typeface="Arial Unicode MS"/>
                <a:ea typeface="JetBrains Mono"/>
              </a:rPr>
              <a:t>display</a:t>
            </a:r>
            <a:r>
              <a:rPr kumimoji="0" lang="en-US" altLang="en-US" sz="900" b="1" i="0" u="none" strike="noStrike" cap="none" normalizeH="0" baseline="0" dirty="0">
                <a:ln>
                  <a:noFill/>
                </a:ln>
                <a:solidFill>
                  <a:srgbClr val="BD93F9"/>
                </a:solidFill>
                <a:effectLst/>
                <a:latin typeface="Arial Unicode MS"/>
                <a:ea typeface="JetBrains Mono"/>
              </a:rPr>
              <a:t>(</a:t>
            </a:r>
            <a:r>
              <a:rPr kumimoji="0" lang="en-US" altLang="en-US" sz="900" b="0" i="0" u="none" strike="noStrike" cap="none" normalizeH="0" baseline="0" dirty="0">
                <a:ln>
                  <a:noFill/>
                </a:ln>
                <a:solidFill>
                  <a:srgbClr val="F8F8F2"/>
                </a:solidFill>
                <a:effectLst/>
                <a:latin typeface="Arial Unicode MS"/>
                <a:ea typeface="JetBrains Mono"/>
              </a:rPr>
              <a:t>df17.</a:t>
            </a:r>
            <a:r>
              <a:rPr kumimoji="0" lang="en-US" altLang="en-US" sz="900" b="0" i="0" u="none" strike="noStrike" cap="none" normalizeH="0" baseline="0" dirty="0">
                <a:ln>
                  <a:noFill/>
                </a:ln>
                <a:solidFill>
                  <a:srgbClr val="50FA7B"/>
                </a:solidFill>
                <a:effectLst/>
                <a:latin typeface="Arial Unicode MS"/>
                <a:ea typeface="JetBrains Mono"/>
              </a:rPr>
              <a:t>isna</a:t>
            </a:r>
            <a:r>
              <a:rPr kumimoji="0" lang="en-US" altLang="en-US" sz="900" b="1" i="0" u="none" strike="noStrike" cap="none" normalizeH="0" baseline="0" dirty="0">
                <a:ln>
                  <a:noFill/>
                </a:ln>
                <a:solidFill>
                  <a:srgbClr val="BD93F9"/>
                </a:solidFill>
                <a:effectLst/>
                <a:latin typeface="Arial Unicode MS"/>
                <a:ea typeface="JetBrains Mono"/>
              </a:rPr>
              <a:t>()</a:t>
            </a:r>
            <a:r>
              <a:rPr kumimoji="0" lang="en-US" altLang="en-US" sz="900" b="0" i="0" u="none" strike="noStrike" cap="none" normalizeH="0" baseline="0" dirty="0">
                <a:ln>
                  <a:noFill/>
                </a:ln>
                <a:solidFill>
                  <a:srgbClr val="F8F8F2"/>
                </a:solidFill>
                <a:effectLst/>
                <a:latin typeface="Arial Unicode MS"/>
                <a:ea typeface="JetBrains Mono"/>
              </a:rPr>
              <a:t>.</a:t>
            </a:r>
            <a:r>
              <a:rPr kumimoji="0" lang="en-US" altLang="en-US" sz="900" b="0" i="0" u="none" strike="noStrike" cap="none" normalizeH="0" baseline="0" dirty="0">
                <a:ln>
                  <a:noFill/>
                </a:ln>
                <a:solidFill>
                  <a:srgbClr val="50FA7B"/>
                </a:solidFill>
                <a:effectLst/>
                <a:latin typeface="Arial Unicode MS"/>
                <a:ea typeface="JetBrains Mono"/>
              </a:rPr>
              <a:t>sum</a:t>
            </a:r>
            <a:r>
              <a:rPr kumimoji="0" lang="en-US" altLang="en-US" sz="900" b="1" i="0" u="none" strike="noStrike" cap="none" normalizeH="0" baseline="0" dirty="0">
                <a:ln>
                  <a:noFill/>
                </a:ln>
                <a:solidFill>
                  <a:srgbClr val="BD93F9"/>
                </a:solidFill>
                <a:effectLst/>
                <a:latin typeface="Arial Unicode MS"/>
                <a:ea typeface="JetBrains Mono"/>
              </a:rPr>
              <a:t>())</a:t>
            </a:r>
            <a:br>
              <a:rPr kumimoji="0" lang="en-US" altLang="en-US" sz="900" b="0" i="0" u="none" strike="noStrike" cap="none" normalizeH="0" baseline="0" dirty="0">
                <a:ln>
                  <a:noFill/>
                </a:ln>
                <a:solidFill>
                  <a:srgbClr val="FF79C6"/>
                </a:solidFill>
                <a:effectLst/>
                <a:latin typeface="Arial Unicode MS"/>
                <a:ea typeface="JetBrains Mono"/>
              </a:rPr>
            </a:br>
            <a:r>
              <a:rPr kumimoji="0" lang="en-US" altLang="en-US" sz="900" b="0" i="0" u="none" strike="noStrike" cap="none" normalizeH="0" baseline="0" dirty="0">
                <a:ln>
                  <a:noFill/>
                </a:ln>
                <a:solidFill>
                  <a:srgbClr val="F8F8F2"/>
                </a:solidFill>
                <a:effectLst/>
                <a:latin typeface="Arial Unicode MS"/>
                <a:ea typeface="JetBrains Mono"/>
              </a:rPr>
              <a:t>df18.</a:t>
            </a:r>
            <a:r>
              <a:rPr kumimoji="0" lang="en-US" altLang="en-US" sz="900" b="0" i="0" u="none" strike="noStrike" cap="none" normalizeH="0" baseline="0" dirty="0">
                <a:ln>
                  <a:noFill/>
                </a:ln>
                <a:solidFill>
                  <a:srgbClr val="50FA7B"/>
                </a:solidFill>
                <a:effectLst/>
                <a:latin typeface="Arial Unicode MS"/>
                <a:ea typeface="JetBrains Mono"/>
              </a:rPr>
              <a:t>to_csv</a:t>
            </a:r>
            <a:r>
              <a:rPr kumimoji="0" lang="en-US" altLang="en-US" sz="900" b="1" i="0" u="none" strike="noStrike" cap="none" normalizeH="0" baseline="0" dirty="0">
                <a:ln>
                  <a:noFill/>
                </a:ln>
                <a:solidFill>
                  <a:srgbClr val="BD93F9"/>
                </a:solidFill>
                <a:effectLst/>
                <a:latin typeface="Arial Unicode MS"/>
                <a:ea typeface="JetBrains Mono"/>
              </a:rPr>
              <a:t>(</a:t>
            </a:r>
            <a:r>
              <a:rPr kumimoji="0" lang="en-US" altLang="en-US" sz="900" b="0" i="0" u="none" strike="noStrike" cap="none" normalizeH="0" baseline="0" dirty="0">
                <a:ln>
                  <a:noFill/>
                </a:ln>
                <a:solidFill>
                  <a:srgbClr val="F1FA8C"/>
                </a:solidFill>
                <a:effectLst/>
                <a:latin typeface="Arial Unicode MS"/>
                <a:ea typeface="JetBrains Mono"/>
              </a:rPr>
              <a:t>'./Datasets/Cleaned Data/(9) cleaned.csv'</a:t>
            </a:r>
            <a:r>
              <a:rPr kumimoji="0" lang="en-US" altLang="en-US" sz="900" b="1" i="0" u="none" strike="noStrike" cap="none" normalizeH="0" baseline="0" dirty="0">
                <a:ln>
                  <a:noFill/>
                </a:ln>
                <a:solidFill>
                  <a:srgbClr val="BD93F9"/>
                </a:solidFill>
                <a:effectLst/>
                <a:latin typeface="Arial Unicode MS"/>
                <a:ea typeface="JetBrains Mono"/>
              </a:rPr>
              <a:t>)</a:t>
            </a:r>
            <a:br>
              <a:rPr kumimoji="0" lang="en-US" altLang="en-US" sz="900" b="1" i="0" u="none" strike="noStrike" cap="none" normalizeH="0" baseline="0" dirty="0">
                <a:ln>
                  <a:noFill/>
                </a:ln>
                <a:solidFill>
                  <a:srgbClr val="BD93F9"/>
                </a:solidFill>
                <a:effectLst/>
                <a:latin typeface="Arial Unicode MS"/>
                <a:ea typeface="JetBrains Mono"/>
              </a:rPr>
            </a:br>
            <a:r>
              <a:rPr kumimoji="0" lang="en-US" altLang="en-US" sz="900" b="0" i="0" u="none" strike="noStrike" cap="none" normalizeH="0" baseline="0" dirty="0">
                <a:ln>
                  <a:noFill/>
                </a:ln>
                <a:solidFill>
                  <a:srgbClr val="F8F8F2"/>
                </a:solidFill>
                <a:effectLst/>
                <a:latin typeface="Arial Unicode MS"/>
                <a:ea typeface="JetBrains Mono"/>
              </a:rPr>
              <a:t>df20.</a:t>
            </a:r>
            <a:r>
              <a:rPr kumimoji="0" lang="en-US" altLang="en-US" sz="900" b="0" i="0" u="none" strike="noStrike" cap="none" normalizeH="0" baseline="0" dirty="0">
                <a:ln>
                  <a:noFill/>
                </a:ln>
                <a:solidFill>
                  <a:srgbClr val="50FA7B"/>
                </a:solidFill>
                <a:effectLst/>
                <a:latin typeface="Arial Unicode MS"/>
                <a:ea typeface="JetBrains Mono"/>
              </a:rPr>
              <a:t>to_csv</a:t>
            </a:r>
            <a:r>
              <a:rPr kumimoji="0" lang="en-US" altLang="en-US" sz="900" b="1" i="0" u="none" strike="noStrike" cap="none" normalizeH="0" baseline="0" dirty="0">
                <a:ln>
                  <a:noFill/>
                </a:ln>
                <a:solidFill>
                  <a:srgbClr val="BD93F9"/>
                </a:solidFill>
                <a:effectLst/>
                <a:latin typeface="Arial Unicode MS"/>
                <a:ea typeface="JetBrains Mono"/>
              </a:rPr>
              <a:t>(</a:t>
            </a:r>
            <a:r>
              <a:rPr kumimoji="0" lang="en-US" altLang="en-US" sz="900" b="0" i="0" u="none" strike="noStrike" cap="none" normalizeH="0" baseline="0" dirty="0">
                <a:ln>
                  <a:noFill/>
                </a:ln>
                <a:solidFill>
                  <a:srgbClr val="F1FA8C"/>
                </a:solidFill>
                <a:effectLst/>
                <a:latin typeface="Arial Unicode MS"/>
                <a:ea typeface="JetBrains Mono"/>
              </a:rPr>
              <a:t>'./Datasets/Cleaned Data/(9) monthly cleaned.csv'</a:t>
            </a:r>
            <a:r>
              <a:rPr kumimoji="0" lang="en-US" altLang="en-US" sz="900" b="1" i="0" u="none" strike="noStrike" cap="none" normalizeH="0" baseline="0" dirty="0">
                <a:ln>
                  <a:noFill/>
                </a:ln>
                <a:solidFill>
                  <a:srgbClr val="BD93F9"/>
                </a:solidFill>
                <a:effectLst/>
                <a:latin typeface="Arial Unicode MS"/>
                <a:ea typeface="JetBrains Mono"/>
              </a:rPr>
              <a:t>)</a:t>
            </a:r>
            <a:br>
              <a:rPr kumimoji="0" lang="en-US" altLang="en-US" sz="900" b="1" i="0" u="none" strike="noStrike" cap="none" normalizeH="0" baseline="0" dirty="0">
                <a:ln>
                  <a:noFill/>
                </a:ln>
                <a:solidFill>
                  <a:srgbClr val="BD93F9"/>
                </a:solidFill>
                <a:effectLst/>
                <a:latin typeface="Arial Unicode MS"/>
                <a:ea typeface="JetBrains Mono"/>
              </a:rPr>
            </a:br>
            <a:r>
              <a:rPr kumimoji="0" lang="en-US" altLang="en-US" sz="900" b="0" i="0" u="none" strike="noStrike" cap="none" normalizeH="0" baseline="0" dirty="0">
                <a:ln>
                  <a:noFill/>
                </a:ln>
                <a:solidFill>
                  <a:srgbClr val="50FA7B"/>
                </a:solidFill>
                <a:effectLst/>
                <a:latin typeface="Arial Unicode MS"/>
                <a:ea typeface="JetBrains Mono"/>
              </a:rPr>
              <a:t>display</a:t>
            </a:r>
            <a:r>
              <a:rPr kumimoji="0" lang="en-US" altLang="en-US" sz="900" b="1" i="0" u="none" strike="noStrike" cap="none" normalizeH="0" baseline="0" dirty="0">
                <a:ln>
                  <a:noFill/>
                </a:ln>
                <a:solidFill>
                  <a:srgbClr val="BD93F9"/>
                </a:solidFill>
                <a:effectLst/>
                <a:latin typeface="Arial Unicode MS"/>
                <a:ea typeface="JetBrains Mono"/>
              </a:rPr>
              <a:t>(</a:t>
            </a:r>
            <a:r>
              <a:rPr kumimoji="0" lang="en-US" altLang="en-US" sz="900" b="0" i="0" u="none" strike="noStrike" cap="none" normalizeH="0" baseline="0" dirty="0">
                <a:ln>
                  <a:noFill/>
                </a:ln>
                <a:solidFill>
                  <a:srgbClr val="F8F8F2"/>
                </a:solidFill>
                <a:effectLst/>
                <a:latin typeface="Arial Unicode MS"/>
                <a:ea typeface="JetBrains Mono"/>
              </a:rPr>
              <a:t>df18</a:t>
            </a:r>
            <a:r>
              <a:rPr kumimoji="0" lang="en-US" altLang="en-US" sz="900" b="1" i="0" u="none" strike="noStrike" cap="none" normalizeH="0" baseline="0" dirty="0">
                <a:ln>
                  <a:noFill/>
                </a:ln>
                <a:solidFill>
                  <a:srgbClr val="BD93F9"/>
                </a:solidFill>
                <a:effectLst/>
                <a:latin typeface="Arial Unicode MS"/>
                <a:ea typeface="JetBrains Mono"/>
              </a:rPr>
              <a:t>)</a:t>
            </a:r>
            <a:br>
              <a:rPr kumimoji="0" lang="en-US" altLang="en-US" sz="900" b="1" i="0" u="none" strike="noStrike" cap="none" normalizeH="0" baseline="0" dirty="0">
                <a:ln>
                  <a:noFill/>
                </a:ln>
                <a:solidFill>
                  <a:srgbClr val="BD93F9"/>
                </a:solidFill>
                <a:effectLst/>
                <a:latin typeface="Arial Unicode MS"/>
                <a:ea typeface="JetBrains Mono"/>
              </a:rPr>
            </a:br>
            <a:r>
              <a:rPr kumimoji="0" lang="en-US" altLang="en-US" sz="900" b="0" i="0" u="none" strike="noStrike" cap="none" normalizeH="0" baseline="0" dirty="0">
                <a:ln>
                  <a:noFill/>
                </a:ln>
                <a:solidFill>
                  <a:srgbClr val="50FA7B"/>
                </a:solidFill>
                <a:effectLst/>
                <a:latin typeface="Arial Unicode MS"/>
                <a:ea typeface="JetBrains Mono"/>
              </a:rPr>
              <a:t>display</a:t>
            </a:r>
            <a:r>
              <a:rPr kumimoji="0" lang="en-US" altLang="en-US" sz="900" b="1" i="0" u="none" strike="noStrike" cap="none" normalizeH="0" baseline="0" dirty="0">
                <a:ln>
                  <a:noFill/>
                </a:ln>
                <a:solidFill>
                  <a:srgbClr val="BD93F9"/>
                </a:solidFill>
                <a:effectLst/>
                <a:latin typeface="Arial Unicode MS"/>
                <a:ea typeface="JetBrains Mono"/>
              </a:rPr>
              <a:t>(</a:t>
            </a:r>
            <a:r>
              <a:rPr kumimoji="0" lang="en-US" altLang="en-US" sz="900" b="0" i="0" u="none" strike="noStrike" cap="none" normalizeH="0" baseline="0" dirty="0">
                <a:ln>
                  <a:noFill/>
                </a:ln>
                <a:solidFill>
                  <a:srgbClr val="F8F8F2"/>
                </a:solidFill>
                <a:effectLst/>
                <a:latin typeface="Arial Unicode MS"/>
                <a:ea typeface="JetBrains Mono"/>
              </a:rPr>
              <a:t>df20</a:t>
            </a:r>
            <a:r>
              <a:rPr kumimoji="0" lang="en-US" altLang="en-US" sz="900" b="1" i="0" u="none" strike="noStrike" cap="none" normalizeH="0" baseline="0" dirty="0">
                <a:ln>
                  <a:noFill/>
                </a:ln>
                <a:solidFill>
                  <a:srgbClr val="BD93F9"/>
                </a:solidFill>
                <a:effectLst/>
                <a:latin typeface="Arial Unicode MS"/>
                <a:ea typeface="JetBrains Mono"/>
              </a:rPr>
              <a:t>)</a:t>
            </a:r>
            <a:br>
              <a:rPr kumimoji="0" lang="en-US" altLang="en-US" sz="900" b="1" i="0" u="none" strike="noStrike" cap="none" normalizeH="0" baseline="0" dirty="0">
                <a:ln>
                  <a:noFill/>
                </a:ln>
                <a:solidFill>
                  <a:srgbClr val="BD93F9"/>
                </a:solidFill>
                <a:effectLst/>
                <a:latin typeface="Arial Unicode MS"/>
                <a:ea typeface="JetBrains Mono"/>
              </a:rPr>
            </a:br>
            <a:r>
              <a:rPr kumimoji="0" lang="en-US" altLang="en-US" sz="900" b="0" i="0" u="none" strike="noStrike" cap="none" normalizeH="0" baseline="0" dirty="0">
                <a:ln>
                  <a:noFill/>
                </a:ln>
                <a:solidFill>
                  <a:srgbClr val="F8F8F2"/>
                </a:solidFill>
                <a:effectLst/>
                <a:latin typeface="Arial Unicode MS"/>
                <a:ea typeface="JetBrains Mono"/>
              </a:rPr>
              <a:t>lineplot2 </a:t>
            </a:r>
            <a:r>
              <a:rPr kumimoji="0" lang="en-US" altLang="en-US" sz="900" b="0" i="0" u="none" strike="noStrike" cap="none" normalizeH="0" baseline="0" dirty="0">
                <a:ln>
                  <a:noFill/>
                </a:ln>
                <a:solidFill>
                  <a:srgbClr val="F998CC"/>
                </a:solidFill>
                <a:effectLst/>
                <a:latin typeface="Arial Unicode MS"/>
                <a:ea typeface="JetBrains Mono"/>
              </a:rPr>
              <a:t>= </a:t>
            </a:r>
            <a:r>
              <a:rPr kumimoji="0" lang="en-US" altLang="en-US" sz="900" b="0" i="0" u="none" strike="noStrike" cap="none" normalizeH="0" baseline="0" dirty="0" err="1">
                <a:ln>
                  <a:noFill/>
                </a:ln>
                <a:solidFill>
                  <a:srgbClr val="F8F8F2"/>
                </a:solidFill>
                <a:effectLst/>
                <a:latin typeface="Arial Unicode MS"/>
                <a:ea typeface="JetBrains Mono"/>
              </a:rPr>
              <a:t>sns.</a:t>
            </a:r>
            <a:r>
              <a:rPr kumimoji="0" lang="en-US" altLang="en-US" sz="900" b="0" i="0" u="none" strike="noStrike" cap="none" normalizeH="0" baseline="0" dirty="0" err="1">
                <a:ln>
                  <a:noFill/>
                </a:ln>
                <a:solidFill>
                  <a:srgbClr val="50FA7B"/>
                </a:solidFill>
                <a:effectLst/>
                <a:latin typeface="Arial Unicode MS"/>
                <a:ea typeface="JetBrains Mono"/>
              </a:rPr>
              <a:t>lineplot</a:t>
            </a:r>
            <a:r>
              <a:rPr kumimoji="0" lang="en-US" altLang="en-US" sz="900" b="1" i="0" u="none" strike="noStrike" cap="none" normalizeH="0" baseline="0" dirty="0">
                <a:ln>
                  <a:noFill/>
                </a:ln>
                <a:solidFill>
                  <a:srgbClr val="BD93F9"/>
                </a:solidFill>
                <a:effectLst/>
                <a:latin typeface="Arial Unicode MS"/>
                <a:ea typeface="JetBrains Mono"/>
              </a:rPr>
              <a:t>(</a:t>
            </a:r>
            <a:r>
              <a:rPr kumimoji="0" lang="en-US" altLang="en-US" sz="900" b="0" i="0" u="none" strike="noStrike" cap="none" normalizeH="0" baseline="0" dirty="0">
                <a:ln>
                  <a:noFill/>
                </a:ln>
                <a:solidFill>
                  <a:srgbClr val="6272A4"/>
                </a:solidFill>
                <a:effectLst/>
                <a:latin typeface="Arial Unicode MS"/>
                <a:ea typeface="JetBrains Mono"/>
              </a:rPr>
              <a:t>data</a:t>
            </a:r>
            <a:r>
              <a:rPr kumimoji="0" lang="en-US" altLang="en-US" sz="900" b="0" i="0" u="none" strike="noStrike" cap="none" normalizeH="0" baseline="0" dirty="0">
                <a:ln>
                  <a:noFill/>
                </a:ln>
                <a:solidFill>
                  <a:srgbClr val="F998CC"/>
                </a:solidFill>
                <a:effectLst/>
                <a:latin typeface="Arial Unicode MS"/>
                <a:ea typeface="JetBrains Mono"/>
              </a:rPr>
              <a:t>=</a:t>
            </a:r>
            <a:r>
              <a:rPr kumimoji="0" lang="en-US" altLang="en-US" sz="900" b="0" i="0" u="none" strike="noStrike" cap="none" normalizeH="0" baseline="0" dirty="0">
                <a:ln>
                  <a:noFill/>
                </a:ln>
                <a:solidFill>
                  <a:srgbClr val="F8F8F2"/>
                </a:solidFill>
                <a:effectLst/>
                <a:latin typeface="Arial Unicode MS"/>
                <a:ea typeface="JetBrains Mono"/>
              </a:rPr>
              <a:t>df20</a:t>
            </a:r>
            <a:r>
              <a:rPr kumimoji="0" lang="en-US" altLang="en-US" sz="900" b="1" i="0" u="none" strike="noStrike" cap="none" normalizeH="0" baseline="0" dirty="0">
                <a:ln>
                  <a:noFill/>
                </a:ln>
                <a:solidFill>
                  <a:srgbClr val="BD93F9"/>
                </a:solidFill>
                <a:effectLst/>
                <a:latin typeface="Arial Unicode MS"/>
                <a:ea typeface="JetBrains Mono"/>
              </a:rPr>
              <a:t>)</a:t>
            </a:r>
            <a:br>
              <a:rPr kumimoji="0" lang="en-US" altLang="en-US" sz="900" b="1" i="0" u="none" strike="noStrike" cap="none" normalizeH="0" baseline="0" dirty="0">
                <a:ln>
                  <a:noFill/>
                </a:ln>
                <a:solidFill>
                  <a:srgbClr val="BD93F9"/>
                </a:solidFill>
                <a:effectLst/>
                <a:latin typeface="Arial Unicode MS"/>
                <a:ea typeface="JetBrains Mono"/>
              </a:rPr>
            </a:br>
            <a:r>
              <a:rPr kumimoji="0" lang="en-US" altLang="en-US" sz="900" b="0" i="0" u="none" strike="noStrike" cap="none" normalizeH="0" baseline="0" dirty="0">
                <a:ln>
                  <a:noFill/>
                </a:ln>
                <a:solidFill>
                  <a:srgbClr val="F8F8F2"/>
                </a:solidFill>
                <a:effectLst/>
                <a:latin typeface="Arial Unicode MS"/>
                <a:ea typeface="JetBrains Mono"/>
              </a:rPr>
              <a:t>lineplot2.</a:t>
            </a:r>
            <a:r>
              <a:rPr kumimoji="0" lang="en-US" altLang="en-US" sz="900" b="0" i="0" u="none" strike="noStrike" cap="none" normalizeH="0" baseline="0" dirty="0">
                <a:ln>
                  <a:noFill/>
                </a:ln>
                <a:solidFill>
                  <a:srgbClr val="50FA7B"/>
                </a:solidFill>
                <a:effectLst/>
                <a:latin typeface="Arial Unicode MS"/>
                <a:ea typeface="JetBrains Mono"/>
              </a:rPr>
              <a:t>set</a:t>
            </a:r>
            <a:r>
              <a:rPr kumimoji="0" lang="en-US" altLang="en-US" sz="900" b="1" i="0" u="none" strike="noStrike" cap="none" normalizeH="0" baseline="0" dirty="0">
                <a:ln>
                  <a:noFill/>
                </a:ln>
                <a:solidFill>
                  <a:srgbClr val="BD93F9"/>
                </a:solidFill>
                <a:effectLst/>
                <a:latin typeface="Arial Unicode MS"/>
                <a:ea typeface="JetBrains Mono"/>
              </a:rPr>
              <a:t>(</a:t>
            </a:r>
            <a:r>
              <a:rPr kumimoji="0" lang="en-US" altLang="en-US" sz="900" b="0" i="0" u="none" strike="noStrike" cap="none" normalizeH="0" baseline="0" dirty="0" err="1">
                <a:ln>
                  <a:noFill/>
                </a:ln>
                <a:solidFill>
                  <a:srgbClr val="6272A4"/>
                </a:solidFill>
                <a:effectLst/>
                <a:latin typeface="Arial Unicode MS"/>
                <a:ea typeface="JetBrains Mono"/>
              </a:rPr>
              <a:t>xticklabels</a:t>
            </a:r>
            <a:r>
              <a:rPr kumimoji="0" lang="en-US" altLang="en-US" sz="900" b="0" i="0" u="none" strike="noStrike" cap="none" normalizeH="0" baseline="0" dirty="0">
                <a:ln>
                  <a:noFill/>
                </a:ln>
                <a:solidFill>
                  <a:srgbClr val="F998CC"/>
                </a:solidFill>
                <a:effectLst/>
                <a:latin typeface="Arial Unicode MS"/>
                <a:ea typeface="JetBrains Mono"/>
              </a:rPr>
              <a:t>=</a:t>
            </a:r>
            <a:r>
              <a:rPr kumimoji="0" lang="en-US" altLang="en-US" sz="900" b="1" i="0" u="none" strike="noStrike" cap="none" normalizeH="0" baseline="0" dirty="0">
                <a:ln>
                  <a:noFill/>
                </a:ln>
                <a:solidFill>
                  <a:srgbClr val="BD93F9"/>
                </a:solidFill>
                <a:effectLst/>
                <a:latin typeface="Arial Unicode MS"/>
                <a:ea typeface="JetBrains Mono"/>
              </a:rPr>
              <a:t>[</a:t>
            </a:r>
            <a:r>
              <a:rPr kumimoji="0" lang="en-US" altLang="en-US" sz="900" b="0" i="0" u="none" strike="noStrike" cap="none" normalizeH="0" baseline="0" dirty="0">
                <a:ln>
                  <a:noFill/>
                </a:ln>
                <a:solidFill>
                  <a:srgbClr val="BD93F9"/>
                </a:solidFill>
                <a:effectLst/>
                <a:latin typeface="Arial Unicode MS"/>
                <a:ea typeface="JetBrains Mono"/>
              </a:rPr>
              <a:t>0</a:t>
            </a:r>
            <a:r>
              <a:rPr kumimoji="0" lang="en-US" altLang="en-US" sz="900" b="0" i="0" u="none" strike="noStrike" cap="none" normalizeH="0" baseline="0" dirty="0">
                <a:ln>
                  <a:noFill/>
                </a:ln>
                <a:solidFill>
                  <a:srgbClr val="F8F8F2"/>
                </a:solidFill>
                <a:effectLst/>
                <a:latin typeface="Arial Unicode MS"/>
                <a:ea typeface="JetBrains Mono"/>
              </a:rPr>
              <a:t>,</a:t>
            </a:r>
            <a:r>
              <a:rPr kumimoji="0" lang="en-US" altLang="en-US" sz="900" b="0" i="0" u="none" strike="noStrike" cap="none" normalizeH="0" baseline="0" dirty="0">
                <a:ln>
                  <a:noFill/>
                </a:ln>
                <a:solidFill>
                  <a:srgbClr val="BD93F9"/>
                </a:solidFill>
                <a:effectLst/>
                <a:latin typeface="Arial Unicode MS"/>
                <a:ea typeface="JetBrains Mono"/>
              </a:rPr>
              <a:t>1975</a:t>
            </a:r>
            <a:r>
              <a:rPr kumimoji="0" lang="en-US" altLang="en-US" sz="900" b="0" i="0" u="none" strike="noStrike" cap="none" normalizeH="0" baseline="0" dirty="0">
                <a:ln>
                  <a:noFill/>
                </a:ln>
                <a:solidFill>
                  <a:srgbClr val="F8F8F2"/>
                </a:solidFill>
                <a:effectLst/>
                <a:latin typeface="Arial Unicode MS"/>
                <a:ea typeface="JetBrains Mono"/>
              </a:rPr>
              <a:t>,</a:t>
            </a:r>
            <a:r>
              <a:rPr kumimoji="0" lang="en-US" altLang="en-US" sz="900" b="0" i="0" u="none" strike="noStrike" cap="none" normalizeH="0" baseline="0" dirty="0">
                <a:ln>
                  <a:noFill/>
                </a:ln>
                <a:solidFill>
                  <a:srgbClr val="BD93F9"/>
                </a:solidFill>
                <a:effectLst/>
                <a:latin typeface="Arial Unicode MS"/>
                <a:ea typeface="JetBrains Mono"/>
              </a:rPr>
              <a:t>1985</a:t>
            </a:r>
            <a:r>
              <a:rPr kumimoji="0" lang="en-US" altLang="en-US" sz="900" b="0" i="0" u="none" strike="noStrike" cap="none" normalizeH="0" baseline="0" dirty="0">
                <a:ln>
                  <a:noFill/>
                </a:ln>
                <a:solidFill>
                  <a:srgbClr val="F8F8F2"/>
                </a:solidFill>
                <a:effectLst/>
                <a:latin typeface="Arial Unicode MS"/>
                <a:ea typeface="JetBrains Mono"/>
              </a:rPr>
              <a:t>,</a:t>
            </a:r>
            <a:r>
              <a:rPr kumimoji="0" lang="en-US" altLang="en-US" sz="900" b="0" i="0" u="none" strike="noStrike" cap="none" normalizeH="0" baseline="0" dirty="0">
                <a:ln>
                  <a:noFill/>
                </a:ln>
                <a:solidFill>
                  <a:srgbClr val="BD93F9"/>
                </a:solidFill>
                <a:effectLst/>
                <a:latin typeface="Arial Unicode MS"/>
                <a:ea typeface="JetBrains Mono"/>
              </a:rPr>
              <a:t>1995</a:t>
            </a:r>
            <a:r>
              <a:rPr kumimoji="0" lang="en-US" altLang="en-US" sz="900" b="0" i="0" u="none" strike="noStrike" cap="none" normalizeH="0" baseline="0" dirty="0">
                <a:ln>
                  <a:noFill/>
                </a:ln>
                <a:solidFill>
                  <a:srgbClr val="F8F8F2"/>
                </a:solidFill>
                <a:effectLst/>
                <a:latin typeface="Arial Unicode MS"/>
                <a:ea typeface="JetBrains Mono"/>
              </a:rPr>
              <a:t>,</a:t>
            </a:r>
            <a:r>
              <a:rPr kumimoji="0" lang="en-US" altLang="en-US" sz="900" b="0" i="0" u="none" strike="noStrike" cap="none" normalizeH="0" baseline="0" dirty="0">
                <a:ln>
                  <a:noFill/>
                </a:ln>
                <a:solidFill>
                  <a:srgbClr val="BD93F9"/>
                </a:solidFill>
                <a:effectLst/>
                <a:latin typeface="Arial Unicode MS"/>
                <a:ea typeface="JetBrains Mono"/>
              </a:rPr>
              <a:t>2005</a:t>
            </a:r>
            <a:r>
              <a:rPr kumimoji="0" lang="en-US" altLang="en-US" sz="900" b="0" i="0" u="none" strike="noStrike" cap="none" normalizeH="0" baseline="0" dirty="0">
                <a:ln>
                  <a:noFill/>
                </a:ln>
                <a:solidFill>
                  <a:srgbClr val="F8F8F2"/>
                </a:solidFill>
                <a:effectLst/>
                <a:latin typeface="Arial Unicode MS"/>
                <a:ea typeface="JetBrains Mono"/>
              </a:rPr>
              <a:t>,</a:t>
            </a:r>
            <a:r>
              <a:rPr kumimoji="0" lang="en-US" altLang="en-US" sz="900" b="0" i="0" u="none" strike="noStrike" cap="none" normalizeH="0" baseline="0" dirty="0">
                <a:ln>
                  <a:noFill/>
                </a:ln>
                <a:solidFill>
                  <a:srgbClr val="BD93F9"/>
                </a:solidFill>
                <a:effectLst/>
                <a:latin typeface="Arial Unicode MS"/>
                <a:ea typeface="JetBrains Mono"/>
              </a:rPr>
              <a:t>2015</a:t>
            </a:r>
            <a:r>
              <a:rPr kumimoji="0" lang="en-US" altLang="en-US" sz="900" b="1" i="0" u="none" strike="noStrike" cap="none" normalizeH="0" baseline="0" dirty="0">
                <a:ln>
                  <a:noFill/>
                </a:ln>
                <a:solidFill>
                  <a:srgbClr val="BD93F9"/>
                </a:solidFill>
                <a:effectLst/>
                <a:latin typeface="Arial Unicode MS"/>
                <a:ea typeface="JetBrains Mono"/>
              </a:rPr>
              <a:t>])</a:t>
            </a:r>
            <a:br>
              <a:rPr kumimoji="0" lang="en-US" altLang="en-US" sz="900" b="1" i="0" u="none" strike="noStrike" cap="none" normalizeH="0" baseline="0" dirty="0">
                <a:ln>
                  <a:noFill/>
                </a:ln>
                <a:solidFill>
                  <a:srgbClr val="BD93F9"/>
                </a:solidFill>
                <a:effectLst/>
                <a:latin typeface="Arial Unicode MS"/>
                <a:ea typeface="JetBrains Mono"/>
              </a:rPr>
            </a:br>
            <a:r>
              <a:rPr kumimoji="0" lang="en-US" altLang="en-US" sz="900" b="0" i="0" u="none" strike="noStrike" cap="none" normalizeH="0" baseline="0" dirty="0" err="1">
                <a:ln>
                  <a:noFill/>
                </a:ln>
                <a:solidFill>
                  <a:srgbClr val="F8F8F2"/>
                </a:solidFill>
                <a:effectLst/>
                <a:latin typeface="Arial Unicode MS"/>
                <a:ea typeface="JetBrains Mono"/>
              </a:rPr>
              <a:t>plt.</a:t>
            </a:r>
            <a:r>
              <a:rPr kumimoji="0" lang="en-US" altLang="en-US" sz="900" b="0" i="0" u="none" strike="noStrike" cap="none" normalizeH="0" baseline="0" dirty="0" err="1">
                <a:ln>
                  <a:noFill/>
                </a:ln>
                <a:solidFill>
                  <a:srgbClr val="50FA7B"/>
                </a:solidFill>
                <a:effectLst/>
                <a:latin typeface="Arial Unicode MS"/>
                <a:ea typeface="JetBrains Mono"/>
              </a:rPr>
              <a:t>show</a:t>
            </a:r>
            <a:r>
              <a:rPr kumimoji="0" lang="en-US" altLang="en-US" sz="900" b="1" i="0" u="none" strike="noStrike" cap="none" normalizeH="0" baseline="0" dirty="0">
                <a:ln>
                  <a:noFill/>
                </a:ln>
                <a:solidFill>
                  <a:srgbClr val="BD93F9"/>
                </a:solidFill>
                <a:effectLst/>
                <a:latin typeface="Arial Unicode MS"/>
                <a:ea typeface="JetBrains Mono"/>
              </a:rPr>
              <a: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9" name="Picture 8">
            <a:extLst>
              <a:ext uri="{FF2B5EF4-FFF2-40B4-BE49-F238E27FC236}">
                <a16:creationId xmlns:a16="http://schemas.microsoft.com/office/drawing/2014/main" id="{111E6281-B0AD-44A8-B0F4-EA4C9249ADEF}"/>
              </a:ext>
            </a:extLst>
          </p:cNvPr>
          <p:cNvPicPr>
            <a:picLocks noChangeAspect="1"/>
          </p:cNvPicPr>
          <p:nvPr/>
        </p:nvPicPr>
        <p:blipFill>
          <a:blip r:embed="rId9"/>
          <a:stretch>
            <a:fillRect/>
          </a:stretch>
        </p:blipFill>
        <p:spPr>
          <a:xfrm>
            <a:off x="10292895" y="2323206"/>
            <a:ext cx="1457719" cy="2368793"/>
          </a:xfrm>
          <a:prstGeom prst="rect">
            <a:avLst/>
          </a:prstGeom>
          <a:ln>
            <a:solidFill>
              <a:schemeClr val="tx2">
                <a:lumMod val="75000"/>
                <a:lumOff val="25000"/>
              </a:schemeClr>
            </a:solidFill>
          </a:ln>
        </p:spPr>
      </p:pic>
    </p:spTree>
    <p:extLst>
      <p:ext uri="{BB962C8B-B14F-4D97-AF65-F5344CB8AC3E}">
        <p14:creationId xmlns:p14="http://schemas.microsoft.com/office/powerpoint/2010/main" val="28439168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318A36-79DB-495D-AE30-7B5DCF0CF1CB}"/>
              </a:ext>
            </a:extLst>
          </p:cNvPr>
          <p:cNvSpPr>
            <a:spLocks noGrp="1"/>
          </p:cNvSpPr>
          <p:nvPr>
            <p:ph type="title"/>
          </p:nvPr>
        </p:nvSpPr>
        <p:spPr>
          <a:xfrm>
            <a:off x="1690992" y="0"/>
            <a:ext cx="8805333" cy="1009523"/>
          </a:xfrm>
        </p:spPr>
        <p:txBody>
          <a:bodyPr>
            <a:normAutofit/>
          </a:bodyPr>
          <a:lstStyle/>
          <a:p>
            <a:pPr algn="ctr"/>
            <a:r>
              <a:rPr lang="en-SG" dirty="0"/>
              <a:t>Explanation of insights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AC7AC91-BC21-4954-9449-CAD3FD113785}"/>
                  </a:ext>
                </a:extLst>
              </p:cNvPr>
              <p:cNvSpPr>
                <a:spLocks noGrp="1"/>
              </p:cNvSpPr>
              <p:nvPr>
                <p:ph idx="1"/>
              </p:nvPr>
            </p:nvSpPr>
            <p:spPr>
              <a:xfrm>
                <a:off x="999066" y="3500110"/>
                <a:ext cx="6959601" cy="2927416"/>
              </a:xfrm>
            </p:spPr>
            <p:txBody>
              <a:bodyPr>
                <a:normAutofit fontScale="92500" lnSpcReduction="10000"/>
              </a:bodyPr>
              <a:lstStyle/>
              <a:p>
                <a:pPr algn="just">
                  <a:lnSpc>
                    <a:spcPct val="110000"/>
                  </a:lnSpc>
                </a:pPr>
                <a:r>
                  <a:rPr lang="en-SG" sz="1200" dirty="0"/>
                  <a:t>There were </a:t>
                </a:r>
                <a:r>
                  <a:rPr lang="en-SG" sz="1200" u="sng" dirty="0">
                    <a:solidFill>
                      <a:schemeClr val="tx2">
                        <a:lumMod val="75000"/>
                        <a:lumOff val="25000"/>
                      </a:schemeClr>
                    </a:solidFill>
                  </a:rPr>
                  <a:t>no empty columns</a:t>
                </a:r>
                <a:r>
                  <a:rPr lang="en-SG" sz="1200" dirty="0">
                    <a:solidFill>
                      <a:schemeClr val="tx2">
                        <a:lumMod val="75000"/>
                        <a:lumOff val="25000"/>
                      </a:schemeClr>
                    </a:solidFill>
                  </a:rPr>
                  <a:t> </a:t>
                </a:r>
                <a:r>
                  <a:rPr lang="en-SG" sz="1200" dirty="0"/>
                  <a:t>in the dataset.</a:t>
                </a:r>
              </a:p>
              <a:p>
                <a:pPr algn="just">
                  <a:lnSpc>
                    <a:spcPct val="110000"/>
                  </a:lnSpc>
                </a:pPr>
                <a:r>
                  <a:rPr lang="en-SG" sz="1200" dirty="0"/>
                  <a:t>After plotting Year against Total Number of Facilities Built, we can observe a positive correlation between the variables, with an </a:t>
                </a:r>
                <a14:m>
                  <m:oMath xmlns:m="http://schemas.openxmlformats.org/officeDocument/2006/math">
                    <m:sSup>
                      <m:sSupPr>
                        <m:ctrlPr>
                          <a:rPr lang="en-SG" sz="1200" i="1" u="sng" smtClean="0">
                            <a:solidFill>
                              <a:schemeClr val="tx2">
                                <a:lumMod val="75000"/>
                                <a:lumOff val="25000"/>
                              </a:schemeClr>
                            </a:solidFill>
                            <a:latin typeface="Cambria Math" panose="02040503050406030204" pitchFamily="18" charset="0"/>
                          </a:rPr>
                        </m:ctrlPr>
                      </m:sSupPr>
                      <m:e>
                        <m:r>
                          <a:rPr lang="en-US" sz="1200" b="0" i="1" u="sng">
                            <a:solidFill>
                              <a:schemeClr val="tx2">
                                <a:lumMod val="75000"/>
                                <a:lumOff val="25000"/>
                              </a:schemeClr>
                            </a:solidFill>
                            <a:latin typeface="Cambria Math" panose="02040503050406030204" pitchFamily="18" charset="0"/>
                          </a:rPr>
                          <m:t>𝑅</m:t>
                        </m:r>
                      </m:e>
                      <m:sup>
                        <m:r>
                          <a:rPr lang="en-US" sz="1200" b="0" i="1" u="sng">
                            <a:solidFill>
                              <a:schemeClr val="tx2">
                                <a:lumMod val="75000"/>
                                <a:lumOff val="25000"/>
                              </a:schemeClr>
                            </a:solidFill>
                            <a:latin typeface="Cambria Math" panose="02040503050406030204" pitchFamily="18" charset="0"/>
                          </a:rPr>
                          <m:t>2</m:t>
                        </m:r>
                      </m:sup>
                    </m:sSup>
                  </m:oMath>
                </a14:m>
                <a:r>
                  <a:rPr lang="en-SG" sz="1200" u="sng" dirty="0">
                    <a:solidFill>
                      <a:schemeClr val="tx2">
                        <a:lumMod val="75000"/>
                        <a:lumOff val="25000"/>
                      </a:schemeClr>
                    </a:solidFill>
                  </a:rPr>
                  <a:t> value of 97.8%</a:t>
                </a:r>
                <a:r>
                  <a:rPr lang="en-SG" sz="1200" dirty="0"/>
                  <a:t>. This suggests that 96.6% of the Total Number of Facilities Built can be explained by Year, indicating a </a:t>
                </a:r>
                <a:r>
                  <a:rPr lang="en-SG" sz="1200" u="sng" dirty="0">
                    <a:solidFill>
                      <a:schemeClr val="tx2">
                        <a:lumMod val="75000"/>
                        <a:lumOff val="25000"/>
                      </a:schemeClr>
                    </a:solidFill>
                  </a:rPr>
                  <a:t>very strong relationship</a:t>
                </a:r>
                <a:r>
                  <a:rPr lang="en-SG" sz="1200" dirty="0">
                    <a:solidFill>
                      <a:schemeClr val="tx2">
                        <a:lumMod val="75000"/>
                        <a:lumOff val="25000"/>
                      </a:schemeClr>
                    </a:solidFill>
                  </a:rPr>
                  <a:t> </a:t>
                </a:r>
                <a:r>
                  <a:rPr lang="en-SG" sz="1200" dirty="0"/>
                  <a:t>between Year and Year against Total Number of Facilities Built.</a:t>
                </a:r>
              </a:p>
              <a:p>
                <a:pPr algn="just">
                  <a:lnSpc>
                    <a:spcPct val="110000"/>
                  </a:lnSpc>
                </a:pPr>
                <a:endParaRPr lang="en-SG" sz="1200" dirty="0"/>
              </a:p>
              <a:p>
                <a:pPr algn="just">
                  <a:lnSpc>
                    <a:spcPct val="110000"/>
                  </a:lnSpc>
                </a:pPr>
                <a:r>
                  <a:rPr lang="en-SG" sz="1200" dirty="0"/>
                  <a:t>From 1994 to 2017, there was a </a:t>
                </a:r>
                <a:r>
                  <a:rPr lang="en-SG" sz="1200" u="sng" dirty="0">
                    <a:solidFill>
                      <a:schemeClr val="tx2">
                        <a:lumMod val="75000"/>
                        <a:lumOff val="25000"/>
                      </a:schemeClr>
                    </a:solidFill>
                  </a:rPr>
                  <a:t>direct correlation</a:t>
                </a:r>
                <a:r>
                  <a:rPr lang="en-SG" sz="1200" dirty="0">
                    <a:solidFill>
                      <a:schemeClr val="tx2">
                        <a:lumMod val="75000"/>
                        <a:lumOff val="25000"/>
                      </a:schemeClr>
                    </a:solidFill>
                  </a:rPr>
                  <a:t> </a:t>
                </a:r>
                <a:r>
                  <a:rPr lang="en-SG" sz="1200" dirty="0"/>
                  <a:t>between year and the total number of facilities built. This suggests that Singapore has been focusing on improving on its availability and quality of vehicular facilities for drivers</a:t>
                </a:r>
              </a:p>
              <a:p>
                <a:pPr algn="just">
                  <a:lnSpc>
                    <a:spcPct val="110000"/>
                  </a:lnSpc>
                </a:pPr>
                <a:endParaRPr lang="en-SG" sz="1200" dirty="0"/>
              </a:p>
              <a:p>
                <a:pPr algn="just">
                  <a:lnSpc>
                    <a:spcPct val="110000"/>
                  </a:lnSpc>
                </a:pPr>
                <a:r>
                  <a:rPr lang="en-SG" sz="1200" dirty="0"/>
                  <a:t>Additionally for each year, we can observe that construction of traffic lights hold precedence over the others, accounting for a whopping average of </a:t>
                </a:r>
                <a:r>
                  <a:rPr lang="en-SG" sz="1200" u="sng" dirty="0">
                    <a:solidFill>
                      <a:schemeClr val="tx2">
                        <a:lumMod val="75000"/>
                        <a:lumOff val="25000"/>
                      </a:schemeClr>
                    </a:solidFill>
                  </a:rPr>
                  <a:t>84% of all facilities</a:t>
                </a:r>
                <a:r>
                  <a:rPr lang="en-SG" sz="1200" dirty="0">
                    <a:solidFill>
                      <a:schemeClr val="tx2">
                        <a:lumMod val="75000"/>
                        <a:lumOff val="25000"/>
                      </a:schemeClr>
                    </a:solidFill>
                  </a:rPr>
                  <a:t> </a:t>
                </a:r>
                <a:r>
                  <a:rPr lang="en-SG" sz="1200" dirty="0"/>
                  <a:t>built each year. However, we can see that in 1994, there were no ERP gantries built, whereas in 2017, there were 32. This can be explained by the fact that Singapore is taking active efforts to </a:t>
                </a:r>
                <a:r>
                  <a:rPr lang="en-SG" sz="1200" u="sng" dirty="0">
                    <a:solidFill>
                      <a:schemeClr val="tx2">
                        <a:lumMod val="75000"/>
                        <a:lumOff val="25000"/>
                      </a:schemeClr>
                    </a:solidFill>
                  </a:rPr>
                  <a:t>modernise its vehicular infrastructure</a:t>
                </a:r>
                <a:r>
                  <a:rPr lang="en-SG" sz="1200" dirty="0"/>
                  <a:t>, displaying </a:t>
                </a:r>
                <a:r>
                  <a:rPr lang="en-SG" sz="1200" u="sng" dirty="0">
                    <a:solidFill>
                      <a:schemeClr val="tx2">
                        <a:lumMod val="75000"/>
                        <a:lumOff val="25000"/>
                      </a:schemeClr>
                    </a:solidFill>
                  </a:rPr>
                  <a:t>active efforts</a:t>
                </a:r>
                <a:r>
                  <a:rPr lang="en-SG" sz="1200" dirty="0">
                    <a:solidFill>
                      <a:schemeClr val="tx2">
                        <a:lumMod val="75000"/>
                        <a:lumOff val="25000"/>
                      </a:schemeClr>
                    </a:solidFill>
                  </a:rPr>
                  <a:t> </a:t>
                </a:r>
                <a:r>
                  <a:rPr lang="en-SG" sz="1200" dirty="0"/>
                  <a:t>in maintaining the status quo of quality control for its drivers on the road.</a:t>
                </a:r>
              </a:p>
              <a:p>
                <a:pPr>
                  <a:lnSpc>
                    <a:spcPct val="110000"/>
                  </a:lnSpc>
                </a:pPr>
                <a:endParaRPr lang="en-SG" sz="500" dirty="0"/>
              </a:p>
            </p:txBody>
          </p:sp>
        </mc:Choice>
        <mc:Fallback xmlns="">
          <p:sp>
            <p:nvSpPr>
              <p:cNvPr id="3" name="Content Placeholder 2">
                <a:extLst>
                  <a:ext uri="{FF2B5EF4-FFF2-40B4-BE49-F238E27FC236}">
                    <a16:creationId xmlns:a16="http://schemas.microsoft.com/office/drawing/2014/main" id="{AAC7AC91-BC21-4954-9449-CAD3FD113785}"/>
                  </a:ext>
                </a:extLst>
              </p:cNvPr>
              <p:cNvSpPr>
                <a:spLocks noGrp="1" noRot="1" noChangeAspect="1" noMove="1" noResize="1" noEditPoints="1" noAdjustHandles="1" noChangeArrowheads="1" noChangeShapeType="1" noTextEdit="1"/>
              </p:cNvSpPr>
              <p:nvPr>
                <p:ph idx="1"/>
              </p:nvPr>
            </p:nvSpPr>
            <p:spPr>
              <a:xfrm>
                <a:off x="999066" y="3500110"/>
                <a:ext cx="6959601" cy="2927416"/>
              </a:xfrm>
              <a:blipFill>
                <a:blip r:embed="rId3"/>
                <a:stretch>
                  <a:fillRect l="-1226" t="-1458" r="-1226"/>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94914823-0FE9-4459-83CC-11A2B3171B71}"/>
              </a:ext>
            </a:extLst>
          </p:cNvPr>
          <p:cNvPicPr>
            <a:picLocks noChangeAspect="1"/>
          </p:cNvPicPr>
          <p:nvPr/>
        </p:nvPicPr>
        <p:blipFill>
          <a:blip r:embed="rId4"/>
          <a:stretch>
            <a:fillRect/>
          </a:stretch>
        </p:blipFill>
        <p:spPr>
          <a:xfrm>
            <a:off x="9405808" y="3625816"/>
            <a:ext cx="1345966" cy="2676004"/>
          </a:xfrm>
          <a:prstGeom prst="rect">
            <a:avLst/>
          </a:prstGeom>
          <a:ln>
            <a:solidFill>
              <a:schemeClr val="tx2">
                <a:lumMod val="75000"/>
                <a:lumOff val="25000"/>
              </a:schemeClr>
            </a:solidFill>
          </a:ln>
        </p:spPr>
      </p:pic>
      <p:pic>
        <p:nvPicPr>
          <p:cNvPr id="13" name="Picture 12">
            <a:extLst>
              <a:ext uri="{FF2B5EF4-FFF2-40B4-BE49-F238E27FC236}">
                <a16:creationId xmlns:a16="http://schemas.microsoft.com/office/drawing/2014/main" id="{20AAA4A8-8E3A-48EA-9DAA-6B772D5EA41B}"/>
              </a:ext>
            </a:extLst>
          </p:cNvPr>
          <p:cNvPicPr>
            <a:picLocks noChangeAspect="1"/>
          </p:cNvPicPr>
          <p:nvPr/>
        </p:nvPicPr>
        <p:blipFill>
          <a:blip r:embed="rId5"/>
          <a:stretch>
            <a:fillRect/>
          </a:stretch>
        </p:blipFill>
        <p:spPr>
          <a:xfrm>
            <a:off x="999066" y="1151995"/>
            <a:ext cx="4792134" cy="2299699"/>
          </a:xfrm>
          <a:prstGeom prst="rect">
            <a:avLst/>
          </a:prstGeom>
          <a:ln>
            <a:solidFill>
              <a:schemeClr val="tx2">
                <a:lumMod val="75000"/>
                <a:lumOff val="25000"/>
              </a:schemeClr>
            </a:solidFill>
          </a:ln>
        </p:spPr>
      </p:pic>
      <p:pic>
        <p:nvPicPr>
          <p:cNvPr id="15" name="Picture 14">
            <a:extLst>
              <a:ext uri="{FF2B5EF4-FFF2-40B4-BE49-F238E27FC236}">
                <a16:creationId xmlns:a16="http://schemas.microsoft.com/office/drawing/2014/main" id="{975E309E-0470-4B5B-A675-E78B7517E87B}"/>
              </a:ext>
            </a:extLst>
          </p:cNvPr>
          <p:cNvPicPr>
            <a:picLocks noChangeAspect="1"/>
          </p:cNvPicPr>
          <p:nvPr/>
        </p:nvPicPr>
        <p:blipFill>
          <a:blip r:embed="rId6"/>
          <a:stretch>
            <a:fillRect/>
          </a:stretch>
        </p:blipFill>
        <p:spPr>
          <a:xfrm>
            <a:off x="6036732" y="1151995"/>
            <a:ext cx="4715041" cy="2303597"/>
          </a:xfrm>
          <a:prstGeom prst="rect">
            <a:avLst/>
          </a:prstGeom>
          <a:ln>
            <a:solidFill>
              <a:schemeClr val="tx2">
                <a:lumMod val="75000"/>
                <a:lumOff val="25000"/>
              </a:schemeClr>
            </a:solidFill>
          </a:ln>
        </p:spPr>
      </p:pic>
    </p:spTree>
    <p:extLst>
      <p:ext uri="{BB962C8B-B14F-4D97-AF65-F5344CB8AC3E}">
        <p14:creationId xmlns:p14="http://schemas.microsoft.com/office/powerpoint/2010/main" val="30383537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979E27D9-03C7-44E2-9FF8-15D0C8506A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616279A-D221-48BE-BBCC-8E06F03DA305}"/>
              </a:ext>
            </a:extLst>
          </p:cNvPr>
          <p:cNvSpPr>
            <a:spLocks noGrp="1"/>
          </p:cNvSpPr>
          <p:nvPr>
            <p:ph type="title"/>
          </p:nvPr>
        </p:nvSpPr>
        <p:spPr>
          <a:xfrm>
            <a:off x="256328" y="220192"/>
            <a:ext cx="5268036" cy="1160431"/>
          </a:xfrm>
        </p:spPr>
        <p:txBody>
          <a:bodyPr anchor="b">
            <a:normAutofit/>
          </a:bodyPr>
          <a:lstStyle/>
          <a:p>
            <a:r>
              <a:rPr lang="en-SG" dirty="0"/>
              <a:t>Conclusion of insights</a:t>
            </a:r>
          </a:p>
        </p:txBody>
      </p:sp>
      <p:sp>
        <p:nvSpPr>
          <p:cNvPr id="3" name="Content Placeholder 2">
            <a:extLst>
              <a:ext uri="{FF2B5EF4-FFF2-40B4-BE49-F238E27FC236}">
                <a16:creationId xmlns:a16="http://schemas.microsoft.com/office/drawing/2014/main" id="{F75EBEB0-BE1F-48B3-8BCB-0ED8AF346B05}"/>
              </a:ext>
            </a:extLst>
          </p:cNvPr>
          <p:cNvSpPr>
            <a:spLocks noGrp="1"/>
          </p:cNvSpPr>
          <p:nvPr>
            <p:ph idx="1"/>
          </p:nvPr>
        </p:nvSpPr>
        <p:spPr>
          <a:xfrm>
            <a:off x="256328" y="1459753"/>
            <a:ext cx="6437770" cy="1160431"/>
          </a:xfrm>
        </p:spPr>
        <p:txBody>
          <a:bodyPr anchor="t">
            <a:normAutofit/>
          </a:bodyPr>
          <a:lstStyle/>
          <a:p>
            <a:pPr marL="0" indent="0">
              <a:buNone/>
            </a:pPr>
            <a:r>
              <a:rPr lang="en-SG" sz="1600" dirty="0"/>
              <a:t>For housing properties within Singapore, consumers preferred:</a:t>
            </a:r>
          </a:p>
          <a:p>
            <a:pPr marL="457200" lvl="1" indent="0">
              <a:buNone/>
            </a:pPr>
            <a:r>
              <a:rPr lang="en-SG" sz="1600" dirty="0"/>
              <a:t>-   the North-Eastern and Central Region</a:t>
            </a:r>
          </a:p>
          <a:p>
            <a:pPr lvl="1">
              <a:buFontTx/>
              <a:buChar char="-"/>
            </a:pPr>
            <a:r>
              <a:rPr lang="en-SG" sz="1600" dirty="0"/>
              <a:t>to pay more for a preference in Region Choice</a:t>
            </a:r>
          </a:p>
        </p:txBody>
      </p:sp>
      <p:pic>
        <p:nvPicPr>
          <p:cNvPr id="16" name="Picture 4" descr="Corner of an apartment building against a clear sky">
            <a:extLst>
              <a:ext uri="{FF2B5EF4-FFF2-40B4-BE49-F238E27FC236}">
                <a16:creationId xmlns:a16="http://schemas.microsoft.com/office/drawing/2014/main" id="{26D0B03E-CC60-4F38-9812-30B8E1CAC466}"/>
              </a:ext>
            </a:extLst>
          </p:cNvPr>
          <p:cNvPicPr>
            <a:picLocks noChangeAspect="1"/>
          </p:cNvPicPr>
          <p:nvPr/>
        </p:nvPicPr>
        <p:blipFill rotWithShape="1">
          <a:blip r:embed="rId2"/>
          <a:srcRect l="33250" r="-1" b="-1"/>
          <a:stretch/>
        </p:blipFill>
        <p:spPr>
          <a:xfrm>
            <a:off x="7346408" y="908759"/>
            <a:ext cx="4443447" cy="4443447"/>
          </a:xfrm>
          <a:custGeom>
            <a:avLst/>
            <a:gdLst/>
            <a:ahLst/>
            <a:cxnLst/>
            <a:rect l="l" t="t" r="r" b="b"/>
            <a:pathLst>
              <a:path w="4694238" h="4694238">
                <a:moveTo>
                  <a:pt x="2347119" y="0"/>
                </a:moveTo>
                <a:cubicBezTo>
                  <a:pt x="3643397" y="0"/>
                  <a:pt x="4694238" y="1050841"/>
                  <a:pt x="4694238" y="2347119"/>
                </a:cubicBezTo>
                <a:cubicBezTo>
                  <a:pt x="4694238" y="3643397"/>
                  <a:pt x="3643397" y="4694238"/>
                  <a:pt x="2347119" y="4694238"/>
                </a:cubicBezTo>
                <a:cubicBezTo>
                  <a:pt x="1050841" y="4694238"/>
                  <a:pt x="0" y="3643397"/>
                  <a:pt x="0" y="2347119"/>
                </a:cubicBezTo>
                <a:cubicBezTo>
                  <a:pt x="0" y="1050841"/>
                  <a:pt x="1050841" y="0"/>
                  <a:pt x="2347119" y="0"/>
                </a:cubicBezTo>
                <a:close/>
              </a:path>
            </a:pathLst>
          </a:custGeom>
        </p:spPr>
      </p:pic>
      <p:sp>
        <p:nvSpPr>
          <p:cNvPr id="25" name="Rectangle 24">
            <a:extLst>
              <a:ext uri="{FF2B5EF4-FFF2-40B4-BE49-F238E27FC236}">
                <a16:creationId xmlns:a16="http://schemas.microsoft.com/office/drawing/2014/main" id="{EEBF1590-3B36-48EE-A89D-3B6F3CB256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AC8F6C8C-AB5A-4548-942D-E3FD40ACBC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70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Content Placeholder 2">
            <a:extLst>
              <a:ext uri="{FF2B5EF4-FFF2-40B4-BE49-F238E27FC236}">
                <a16:creationId xmlns:a16="http://schemas.microsoft.com/office/drawing/2014/main" id="{D8189411-1345-4975-8E41-F8A513D3E5A9}"/>
              </a:ext>
            </a:extLst>
          </p:cNvPr>
          <p:cNvSpPr txBox="1">
            <a:spLocks/>
          </p:cNvSpPr>
          <p:nvPr/>
        </p:nvSpPr>
        <p:spPr>
          <a:xfrm>
            <a:off x="256328" y="2675796"/>
            <a:ext cx="6792172" cy="1904825"/>
          </a:xfrm>
          <a:prstGeom prst="rect">
            <a:avLst/>
          </a:prstGeom>
        </p:spPr>
        <p:txBody>
          <a:bodyPr vert="horz" lIns="0" tIns="0" rIns="0" bIns="0" rtlCol="0" anchor="t">
            <a:normAutofit lnSpcReduction="10000"/>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SG" sz="1600" dirty="0"/>
              <a:t>For housing properties within Singapore, prices were:</a:t>
            </a:r>
          </a:p>
          <a:p>
            <a:pPr marL="457200" lvl="1" indent="0">
              <a:buFont typeface="Arial" panose="020B0604020202020204" pitchFamily="34" charset="0"/>
              <a:buNone/>
            </a:pPr>
            <a:r>
              <a:rPr lang="en-SG" sz="1600" dirty="0"/>
              <a:t>-   more expensive the more rooms there were in the property</a:t>
            </a:r>
          </a:p>
          <a:p>
            <a:pPr lvl="1">
              <a:buFontTx/>
              <a:buChar char="-"/>
            </a:pPr>
            <a:r>
              <a:rPr lang="en-SG" sz="1600" dirty="0"/>
              <a:t>more expensive in the Central region and cheapest in the Northern Region</a:t>
            </a:r>
          </a:p>
          <a:p>
            <a:pPr lvl="1">
              <a:buFontTx/>
              <a:buChar char="-"/>
            </a:pPr>
            <a:r>
              <a:rPr lang="en-SG" sz="1600" dirty="0"/>
              <a:t>more fluid and unstable in Central regions and Eastern Regions due to greater flexibility in customisation options e.g. new estates (Punggol)</a:t>
            </a:r>
          </a:p>
        </p:txBody>
      </p:sp>
      <p:sp>
        <p:nvSpPr>
          <p:cNvPr id="20" name="Content Placeholder 2">
            <a:extLst>
              <a:ext uri="{FF2B5EF4-FFF2-40B4-BE49-F238E27FC236}">
                <a16:creationId xmlns:a16="http://schemas.microsoft.com/office/drawing/2014/main" id="{29CE50C7-529E-4D3D-B377-4234824C7407}"/>
              </a:ext>
            </a:extLst>
          </p:cNvPr>
          <p:cNvSpPr txBox="1">
            <a:spLocks/>
          </p:cNvSpPr>
          <p:nvPr/>
        </p:nvSpPr>
        <p:spPr>
          <a:xfrm>
            <a:off x="256327" y="4572594"/>
            <a:ext cx="7658947" cy="1446772"/>
          </a:xfrm>
          <a:prstGeom prst="rect">
            <a:avLst/>
          </a:prstGeom>
        </p:spPr>
        <p:txBody>
          <a:bodyPr vert="horz" lIns="0" tIns="0" rIns="0" bIns="0" rtlCol="0" anchor="t">
            <a:normAutofit fontScale="92500" lnSpcReduction="20000"/>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SG" sz="1600" dirty="0"/>
              <a:t>Housing properties within Singapore:</a:t>
            </a:r>
          </a:p>
          <a:p>
            <a:pPr marL="457200" lvl="1" indent="0">
              <a:buFont typeface="Arial" panose="020B0604020202020204" pitchFamily="34" charset="0"/>
              <a:buNone/>
            </a:pPr>
            <a:r>
              <a:rPr lang="en-SG" sz="1600" dirty="0"/>
              <a:t>-   were more expensive when it offered more comfort, resources and convenience</a:t>
            </a:r>
          </a:p>
          <a:p>
            <a:pPr lvl="1">
              <a:buFontTx/>
              <a:buChar char="-"/>
            </a:pPr>
            <a:r>
              <a:rPr lang="en-SG" sz="1600" dirty="0"/>
              <a:t>were more commonly found with 12-14 stories, and were built generally between 1965-2000</a:t>
            </a:r>
          </a:p>
          <a:p>
            <a:pPr lvl="1">
              <a:buFontTx/>
              <a:buChar char="-"/>
            </a:pPr>
            <a:r>
              <a:rPr lang="en-SG" sz="1600" dirty="0"/>
              <a:t>appreciated with time, due to a limited number of landsize available</a:t>
            </a:r>
          </a:p>
          <a:p>
            <a:pPr lvl="1">
              <a:buFontTx/>
              <a:buChar char="-"/>
            </a:pPr>
            <a:endParaRPr lang="en-SG" sz="1600" dirty="0"/>
          </a:p>
          <a:p>
            <a:pPr lvl="1">
              <a:buFontTx/>
              <a:buChar char="-"/>
            </a:pPr>
            <a:endParaRPr lang="en-SG" sz="1600" dirty="0"/>
          </a:p>
        </p:txBody>
      </p:sp>
    </p:spTree>
    <p:extLst>
      <p:ext uri="{BB962C8B-B14F-4D97-AF65-F5344CB8AC3E}">
        <p14:creationId xmlns:p14="http://schemas.microsoft.com/office/powerpoint/2010/main" val="698244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500"/>
                                        <p:tgtEl>
                                          <p:spTgt spid="16"/>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3">
                                            <p:txEl>
                                              <p:pRg st="0" end="0"/>
                                            </p:txEl>
                                          </p:spTgt>
                                        </p:tgtEl>
                                        <p:attrNameLst>
                                          <p:attrName>style.visibility</p:attrName>
                                        </p:attrNameLst>
                                      </p:cBhvr>
                                      <p:to>
                                        <p:strVal val="visible"/>
                                      </p:to>
                                    </p:set>
                                    <p:animEffect transition="in" filter="fade">
                                      <p:cBhvr>
                                        <p:cTn id="16" dur="500"/>
                                        <p:tgtEl>
                                          <p:spTgt spid="3">
                                            <p:txEl>
                                              <p:pRg st="0" end="0"/>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fade">
                                      <p:cBhvr>
                                        <p:cTn id="19" dur="500"/>
                                        <p:tgtEl>
                                          <p:spTgt spid="3">
                                            <p:txEl>
                                              <p:pRg st="1" end="1"/>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9">
                                            <p:txEl>
                                              <p:pRg st="0" end="0"/>
                                            </p:txEl>
                                          </p:spTgt>
                                        </p:tgtEl>
                                        <p:attrNameLst>
                                          <p:attrName>style.visibility</p:attrName>
                                        </p:attrNameLst>
                                      </p:cBhvr>
                                      <p:to>
                                        <p:strVal val="visible"/>
                                      </p:to>
                                    </p:set>
                                    <p:animEffect transition="in" filter="fade">
                                      <p:cBhvr>
                                        <p:cTn id="27" dur="500"/>
                                        <p:tgtEl>
                                          <p:spTgt spid="19">
                                            <p:txEl>
                                              <p:pRg st="0" end="0"/>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19">
                                            <p:txEl>
                                              <p:pRg st="1" end="1"/>
                                            </p:txEl>
                                          </p:spTgt>
                                        </p:tgtEl>
                                        <p:attrNameLst>
                                          <p:attrName>style.visibility</p:attrName>
                                        </p:attrNameLst>
                                      </p:cBhvr>
                                      <p:to>
                                        <p:strVal val="visible"/>
                                      </p:to>
                                    </p:set>
                                    <p:animEffect transition="in" filter="fade">
                                      <p:cBhvr>
                                        <p:cTn id="30" dur="500"/>
                                        <p:tgtEl>
                                          <p:spTgt spid="19">
                                            <p:txEl>
                                              <p:pRg st="1" end="1"/>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19">
                                            <p:txEl>
                                              <p:pRg st="2" end="2"/>
                                            </p:txEl>
                                          </p:spTgt>
                                        </p:tgtEl>
                                        <p:attrNameLst>
                                          <p:attrName>style.visibility</p:attrName>
                                        </p:attrNameLst>
                                      </p:cBhvr>
                                      <p:to>
                                        <p:strVal val="visible"/>
                                      </p:to>
                                    </p:set>
                                    <p:animEffect transition="in" filter="fade">
                                      <p:cBhvr>
                                        <p:cTn id="33" dur="500"/>
                                        <p:tgtEl>
                                          <p:spTgt spid="19">
                                            <p:txEl>
                                              <p:pRg st="2" end="2"/>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19">
                                            <p:txEl>
                                              <p:pRg st="3" end="3"/>
                                            </p:txEl>
                                          </p:spTgt>
                                        </p:tgtEl>
                                        <p:attrNameLst>
                                          <p:attrName>style.visibility</p:attrName>
                                        </p:attrNameLst>
                                      </p:cBhvr>
                                      <p:to>
                                        <p:strVal val="visible"/>
                                      </p:to>
                                    </p:set>
                                    <p:animEffect transition="in" filter="fade">
                                      <p:cBhvr>
                                        <p:cTn id="36" dur="500"/>
                                        <p:tgtEl>
                                          <p:spTgt spid="19">
                                            <p:txEl>
                                              <p:pRg st="3" end="3"/>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20">
                                            <p:txEl>
                                              <p:pRg st="0" end="0"/>
                                            </p:txEl>
                                          </p:spTgt>
                                        </p:tgtEl>
                                        <p:attrNameLst>
                                          <p:attrName>style.visibility</p:attrName>
                                        </p:attrNameLst>
                                      </p:cBhvr>
                                      <p:to>
                                        <p:strVal val="visible"/>
                                      </p:to>
                                    </p:set>
                                    <p:animEffect transition="in" filter="fade">
                                      <p:cBhvr>
                                        <p:cTn id="41" dur="500"/>
                                        <p:tgtEl>
                                          <p:spTgt spid="20">
                                            <p:txEl>
                                              <p:pRg st="0" end="0"/>
                                            </p:txEl>
                                          </p:spTgt>
                                        </p:tgtEl>
                                      </p:cBhvr>
                                    </p:animEffect>
                                  </p:childTnLst>
                                </p:cTn>
                              </p:par>
                              <p:par>
                                <p:cTn id="42" presetID="10" presetClass="entr" presetSubtype="0" fill="hold" nodeType="withEffect">
                                  <p:stCondLst>
                                    <p:cond delay="0"/>
                                  </p:stCondLst>
                                  <p:childTnLst>
                                    <p:set>
                                      <p:cBhvr>
                                        <p:cTn id="43" dur="1" fill="hold">
                                          <p:stCondLst>
                                            <p:cond delay="0"/>
                                          </p:stCondLst>
                                        </p:cTn>
                                        <p:tgtEl>
                                          <p:spTgt spid="20">
                                            <p:txEl>
                                              <p:pRg st="1" end="1"/>
                                            </p:txEl>
                                          </p:spTgt>
                                        </p:tgtEl>
                                        <p:attrNameLst>
                                          <p:attrName>style.visibility</p:attrName>
                                        </p:attrNameLst>
                                      </p:cBhvr>
                                      <p:to>
                                        <p:strVal val="visible"/>
                                      </p:to>
                                    </p:set>
                                    <p:animEffect transition="in" filter="fade">
                                      <p:cBhvr>
                                        <p:cTn id="44" dur="500"/>
                                        <p:tgtEl>
                                          <p:spTgt spid="20">
                                            <p:txEl>
                                              <p:pRg st="1" end="1"/>
                                            </p:txEl>
                                          </p:spTgt>
                                        </p:tgtEl>
                                      </p:cBhvr>
                                    </p:animEffect>
                                  </p:childTnLst>
                                </p:cTn>
                              </p:par>
                              <p:par>
                                <p:cTn id="45" presetID="10" presetClass="entr" presetSubtype="0" fill="hold" nodeType="withEffect">
                                  <p:stCondLst>
                                    <p:cond delay="0"/>
                                  </p:stCondLst>
                                  <p:childTnLst>
                                    <p:set>
                                      <p:cBhvr>
                                        <p:cTn id="46" dur="1" fill="hold">
                                          <p:stCondLst>
                                            <p:cond delay="0"/>
                                          </p:stCondLst>
                                        </p:cTn>
                                        <p:tgtEl>
                                          <p:spTgt spid="20">
                                            <p:txEl>
                                              <p:pRg st="2" end="2"/>
                                            </p:txEl>
                                          </p:spTgt>
                                        </p:tgtEl>
                                        <p:attrNameLst>
                                          <p:attrName>style.visibility</p:attrName>
                                        </p:attrNameLst>
                                      </p:cBhvr>
                                      <p:to>
                                        <p:strVal val="visible"/>
                                      </p:to>
                                    </p:set>
                                    <p:animEffect transition="in" filter="fade">
                                      <p:cBhvr>
                                        <p:cTn id="47" dur="500"/>
                                        <p:tgtEl>
                                          <p:spTgt spid="20">
                                            <p:txEl>
                                              <p:pRg st="2" end="2"/>
                                            </p:txEl>
                                          </p:spTgt>
                                        </p:tgtEl>
                                      </p:cBhvr>
                                    </p:animEffect>
                                  </p:childTnLst>
                                </p:cTn>
                              </p:par>
                              <p:par>
                                <p:cTn id="48" presetID="10" presetClass="entr" presetSubtype="0" fill="hold" nodeType="withEffect">
                                  <p:stCondLst>
                                    <p:cond delay="0"/>
                                  </p:stCondLst>
                                  <p:childTnLst>
                                    <p:set>
                                      <p:cBhvr>
                                        <p:cTn id="49" dur="1" fill="hold">
                                          <p:stCondLst>
                                            <p:cond delay="0"/>
                                          </p:stCondLst>
                                        </p:cTn>
                                        <p:tgtEl>
                                          <p:spTgt spid="20">
                                            <p:txEl>
                                              <p:pRg st="3" end="3"/>
                                            </p:txEl>
                                          </p:spTgt>
                                        </p:tgtEl>
                                        <p:attrNameLst>
                                          <p:attrName>style.visibility</p:attrName>
                                        </p:attrNameLst>
                                      </p:cBhvr>
                                      <p:to>
                                        <p:strVal val="visible"/>
                                      </p:to>
                                    </p:set>
                                    <p:animEffect transition="in" filter="fade">
                                      <p:cBhvr>
                                        <p:cTn id="50" dur="500"/>
                                        <p:tgtEl>
                                          <p:spTgt spid="20">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7A37E4-613F-4ACE-B00B-91E6882CBE31}"/>
              </a:ext>
            </a:extLst>
          </p:cNvPr>
          <p:cNvSpPr>
            <a:spLocks noGrp="1"/>
          </p:cNvSpPr>
          <p:nvPr>
            <p:ph type="title"/>
          </p:nvPr>
        </p:nvSpPr>
        <p:spPr/>
        <p:txBody>
          <a:bodyPr/>
          <a:lstStyle/>
          <a:p>
            <a:r>
              <a:rPr lang="en-SG" dirty="0"/>
              <a:t>credits</a:t>
            </a:r>
          </a:p>
        </p:txBody>
      </p:sp>
      <p:sp>
        <p:nvSpPr>
          <p:cNvPr id="3" name="Content Placeholder 2">
            <a:extLst>
              <a:ext uri="{FF2B5EF4-FFF2-40B4-BE49-F238E27FC236}">
                <a16:creationId xmlns:a16="http://schemas.microsoft.com/office/drawing/2014/main" id="{C532AC14-1989-47CD-8526-6984E2BE5FB2}"/>
              </a:ext>
            </a:extLst>
          </p:cNvPr>
          <p:cNvSpPr>
            <a:spLocks noGrp="1"/>
          </p:cNvSpPr>
          <p:nvPr>
            <p:ph idx="1"/>
          </p:nvPr>
        </p:nvSpPr>
        <p:spPr>
          <a:xfrm>
            <a:off x="1371600" y="2403210"/>
            <a:ext cx="10241280" cy="1659636"/>
          </a:xfrm>
        </p:spPr>
        <p:txBody>
          <a:bodyPr>
            <a:normAutofit/>
          </a:bodyPr>
          <a:lstStyle/>
          <a:p>
            <a:r>
              <a:rPr lang="en-US" sz="1600" dirty="0">
                <a:hlinkClick r:id="rId2"/>
              </a:rPr>
              <a:t>HOUSING A NATION, BUILDING A CITY (psd.gov.sg)</a:t>
            </a:r>
            <a:br>
              <a:rPr lang="en-US" sz="1600" dirty="0"/>
            </a:br>
            <a:r>
              <a:rPr lang="en-US" sz="1600" dirty="0"/>
              <a:t>[Accessed 2 Jan 2022]</a:t>
            </a:r>
          </a:p>
          <a:p>
            <a:r>
              <a:rPr lang="en-US" sz="1600" dirty="0">
                <a:hlinkClick r:id="rId3"/>
              </a:rPr>
              <a:t>gov.sg | Evolution of public housing in Singapore (www.gov.sg)</a:t>
            </a:r>
            <a:br>
              <a:rPr lang="en-US" sz="1600" dirty="0"/>
            </a:br>
            <a:r>
              <a:rPr lang="en-US" sz="1600" dirty="0"/>
              <a:t>[Accessed 2 Jan 2022]</a:t>
            </a:r>
          </a:p>
        </p:txBody>
      </p:sp>
    </p:spTree>
    <p:extLst>
      <p:ext uri="{BB962C8B-B14F-4D97-AF65-F5344CB8AC3E}">
        <p14:creationId xmlns:p14="http://schemas.microsoft.com/office/powerpoint/2010/main" val="16370506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A56FDE-5A35-4F73-BACC-6B37AE84ADA1}"/>
              </a:ext>
            </a:extLst>
          </p:cNvPr>
          <p:cNvSpPr>
            <a:spLocks noGrp="1"/>
          </p:cNvSpPr>
          <p:nvPr>
            <p:ph type="title"/>
          </p:nvPr>
        </p:nvSpPr>
        <p:spPr>
          <a:xfrm>
            <a:off x="1371600" y="0"/>
            <a:ext cx="10241280" cy="1234440"/>
          </a:xfrm>
        </p:spPr>
        <p:txBody>
          <a:bodyPr/>
          <a:lstStyle/>
          <a:p>
            <a:r>
              <a:rPr lang="en-US" dirty="0"/>
              <a:t>Objectives</a:t>
            </a:r>
          </a:p>
        </p:txBody>
      </p:sp>
      <p:sp>
        <p:nvSpPr>
          <p:cNvPr id="3" name="Content Placeholder 2">
            <a:extLst>
              <a:ext uri="{FF2B5EF4-FFF2-40B4-BE49-F238E27FC236}">
                <a16:creationId xmlns:a16="http://schemas.microsoft.com/office/drawing/2014/main" id="{7DFE8615-3BCD-4E6B-89BA-55CBD715546F}"/>
              </a:ext>
            </a:extLst>
          </p:cNvPr>
          <p:cNvSpPr>
            <a:spLocks noGrp="1"/>
          </p:cNvSpPr>
          <p:nvPr>
            <p:ph idx="1"/>
          </p:nvPr>
        </p:nvSpPr>
        <p:spPr/>
        <p:txBody>
          <a:bodyPr>
            <a:normAutofit fontScale="92500" lnSpcReduction="10000"/>
          </a:bodyPr>
          <a:lstStyle/>
          <a:p>
            <a:r>
              <a:rPr lang="en-US" dirty="0"/>
              <a:t>In-depth walkthrough of the cleaning of given dataset(s)</a:t>
            </a:r>
          </a:p>
          <a:p>
            <a:endParaRPr lang="en-US" dirty="0"/>
          </a:p>
          <a:p>
            <a:r>
              <a:rPr lang="en-US" dirty="0"/>
              <a:t>Explain the purpose of dataset(s) analysis</a:t>
            </a:r>
          </a:p>
          <a:p>
            <a:endParaRPr lang="en-US" dirty="0"/>
          </a:p>
          <a:p>
            <a:r>
              <a:rPr lang="en-US" dirty="0"/>
              <a:t>Description of specific dataset(s) and related analyses</a:t>
            </a:r>
          </a:p>
          <a:p>
            <a:endParaRPr lang="en-US" dirty="0"/>
          </a:p>
          <a:p>
            <a:r>
              <a:rPr lang="en-US" dirty="0"/>
              <a:t>Analysis of insights gathered from dataset(s)</a:t>
            </a:r>
          </a:p>
          <a:p>
            <a:endParaRPr lang="en-US" dirty="0"/>
          </a:p>
          <a:p>
            <a:r>
              <a:rPr lang="en-US" dirty="0"/>
              <a:t>Credits</a:t>
            </a:r>
          </a:p>
          <a:p>
            <a:endParaRPr lang="en-US" dirty="0"/>
          </a:p>
        </p:txBody>
      </p:sp>
    </p:spTree>
    <p:extLst>
      <p:ext uri="{BB962C8B-B14F-4D97-AF65-F5344CB8AC3E}">
        <p14:creationId xmlns:p14="http://schemas.microsoft.com/office/powerpoint/2010/main" val="3482751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animEffect transition="in" filter="fade">
                                      <p:cBhvr>
                                        <p:cTn id="2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7050DD-A17C-4ACC-8D9A-E50765FE4C07}"/>
              </a:ext>
            </a:extLst>
          </p:cNvPr>
          <p:cNvSpPr>
            <a:spLocks noGrp="1"/>
          </p:cNvSpPr>
          <p:nvPr>
            <p:ph type="title"/>
          </p:nvPr>
        </p:nvSpPr>
        <p:spPr>
          <a:xfrm>
            <a:off x="975360" y="255917"/>
            <a:ext cx="10241280" cy="643672"/>
          </a:xfrm>
        </p:spPr>
        <p:txBody>
          <a:bodyPr>
            <a:normAutofit/>
          </a:bodyPr>
          <a:lstStyle/>
          <a:p>
            <a:pPr algn="ctr"/>
            <a:r>
              <a:rPr lang="en-US" dirty="0"/>
              <a:t>dataset(s) used</a:t>
            </a:r>
          </a:p>
        </p:txBody>
      </p:sp>
      <p:pic>
        <p:nvPicPr>
          <p:cNvPr id="5" name="Picture 4">
            <a:extLst>
              <a:ext uri="{FF2B5EF4-FFF2-40B4-BE49-F238E27FC236}">
                <a16:creationId xmlns:a16="http://schemas.microsoft.com/office/drawing/2014/main" id="{E1D2270C-9FE2-4DB3-BEA0-BBD07E16EB94}"/>
              </a:ext>
            </a:extLst>
          </p:cNvPr>
          <p:cNvPicPr>
            <a:picLocks noChangeAspect="1"/>
          </p:cNvPicPr>
          <p:nvPr/>
        </p:nvPicPr>
        <p:blipFill>
          <a:blip r:embed="rId2"/>
          <a:stretch>
            <a:fillRect/>
          </a:stretch>
        </p:blipFill>
        <p:spPr>
          <a:xfrm>
            <a:off x="3198635" y="1180273"/>
            <a:ext cx="5794730" cy="4872348"/>
          </a:xfrm>
          <a:prstGeom prst="rect">
            <a:avLst/>
          </a:prstGeom>
        </p:spPr>
      </p:pic>
    </p:spTree>
    <p:extLst>
      <p:ext uri="{BB962C8B-B14F-4D97-AF65-F5344CB8AC3E}">
        <p14:creationId xmlns:p14="http://schemas.microsoft.com/office/powerpoint/2010/main" val="34422751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040BF4A1-714C-419E-A19F-578DE93BE0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2F91A9BD-D57F-4941-931F-40597AB3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409317" y="1410082"/>
            <a:ext cx="6858000" cy="4037835"/>
          </a:xfrm>
          <a:prstGeom prst="rect">
            <a:avLst/>
          </a:prstGeom>
          <a:gradFill>
            <a:gsLst>
              <a:gs pos="8000">
                <a:schemeClr val="accent6"/>
              </a:gs>
              <a:gs pos="100000">
                <a:schemeClr val="accent5">
                  <a:alpha val="89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C54DB264-9467-4730-B9E9-C9A97DD669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790128" y="3609527"/>
            <a:ext cx="2458347" cy="4038601"/>
          </a:xfrm>
          <a:prstGeom prst="rect">
            <a:avLst/>
          </a:prstGeom>
          <a:gradFill>
            <a:gsLst>
              <a:gs pos="0">
                <a:schemeClr val="accent5">
                  <a:lumMod val="60000"/>
                  <a:lumOff val="40000"/>
                  <a:alpha val="0"/>
                </a:schemeClr>
              </a:gs>
              <a:gs pos="99000">
                <a:schemeClr val="accent2"/>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Shape 28">
            <a:extLst>
              <a:ext uri="{FF2B5EF4-FFF2-40B4-BE49-F238E27FC236}">
                <a16:creationId xmlns:a16="http://schemas.microsoft.com/office/drawing/2014/main" id="{BB097F88-2120-47B4-B891-5B28F66BBD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364227" y="1757079"/>
            <a:ext cx="3900088" cy="4178958"/>
          </a:xfrm>
          <a:custGeom>
            <a:avLst/>
            <a:gdLst>
              <a:gd name="connsiteX0" fmla="*/ 2431956 w 3900088"/>
              <a:gd name="connsiteY0" fmla="*/ 93939 h 4178958"/>
              <a:gd name="connsiteX1" fmla="*/ 3900088 w 3900088"/>
              <a:gd name="connsiteY1" fmla="*/ 2089479 h 4178958"/>
              <a:gd name="connsiteX2" fmla="*/ 1810609 w 3900088"/>
              <a:gd name="connsiteY2" fmla="*/ 4178958 h 4178958"/>
              <a:gd name="connsiteX3" fmla="*/ 77980 w 3900088"/>
              <a:gd name="connsiteY3" fmla="*/ 3257727 h 4178958"/>
              <a:gd name="connsiteX4" fmla="*/ 0 w 3900088"/>
              <a:gd name="connsiteY4" fmla="*/ 3129367 h 4178958"/>
              <a:gd name="connsiteX5" fmla="*/ 831517 w 3900088"/>
              <a:gd name="connsiteY5" fmla="*/ 244059 h 4178958"/>
              <a:gd name="connsiteX6" fmla="*/ 997290 w 3900088"/>
              <a:gd name="connsiteY6" fmla="*/ 164202 h 4178958"/>
              <a:gd name="connsiteX7" fmla="*/ 1810609 w 3900088"/>
              <a:gd name="connsiteY7" fmla="*/ 0 h 4178958"/>
              <a:gd name="connsiteX8" fmla="*/ 2431956 w 3900088"/>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088" h="4178958">
                <a:moveTo>
                  <a:pt x="2431956" y="93939"/>
                </a:moveTo>
                <a:cubicBezTo>
                  <a:pt x="3282517" y="358491"/>
                  <a:pt x="3900088" y="1151865"/>
                  <a:pt x="3900088" y="2089479"/>
                </a:cubicBezTo>
                <a:cubicBezTo>
                  <a:pt x="3900088" y="3243466"/>
                  <a:pt x="2964596" y="4178958"/>
                  <a:pt x="1810609" y="4178958"/>
                </a:cubicBezTo>
                <a:cubicBezTo>
                  <a:pt x="1089367" y="4178958"/>
                  <a:pt x="453475" y="3813531"/>
                  <a:pt x="77980" y="3257727"/>
                </a:cubicBezTo>
                <a:lnTo>
                  <a:pt x="0" y="3129367"/>
                </a:lnTo>
                <a:lnTo>
                  <a:pt x="831517" y="244059"/>
                </a:lnTo>
                <a:lnTo>
                  <a:pt x="997290" y="164202"/>
                </a:lnTo>
                <a:cubicBezTo>
                  <a:pt x="1247271" y="58468"/>
                  <a:pt x="1522112" y="0"/>
                  <a:pt x="1810609" y="0"/>
                </a:cubicBezTo>
                <a:cubicBezTo>
                  <a:pt x="2026982" y="0"/>
                  <a:pt x="2235673" y="32888"/>
                  <a:pt x="2431956" y="93939"/>
                </a:cubicBezTo>
                <a:close/>
              </a:path>
            </a:pathLst>
          </a:custGeom>
          <a:gradFill>
            <a:gsLst>
              <a:gs pos="36000">
                <a:schemeClr val="accent6">
                  <a:lumMod val="60000"/>
                  <a:lumOff val="40000"/>
                  <a:alpha val="6000"/>
                </a:schemeClr>
              </a:gs>
              <a:gs pos="100000">
                <a:schemeClr val="accent6">
                  <a:alpha val="2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1" name="Rectangle 30">
            <a:extLst>
              <a:ext uri="{FF2B5EF4-FFF2-40B4-BE49-F238E27FC236}">
                <a16:creationId xmlns:a16="http://schemas.microsoft.com/office/drawing/2014/main" id="{BF9338F5-05AB-4DC5-BD1C-1A9F26C38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50099" y="411154"/>
            <a:ext cx="4395601" cy="3581400"/>
          </a:xfrm>
          <a:prstGeom prst="rect">
            <a:avLst/>
          </a:prstGeom>
          <a:gradFill>
            <a:gsLst>
              <a:gs pos="0">
                <a:schemeClr val="accent5">
                  <a:alpha val="29000"/>
                </a:schemeClr>
              </a:gs>
              <a:gs pos="100000">
                <a:schemeClr val="accent4">
                  <a:alpha val="0"/>
                </a:scheme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C76E808-C257-47FB-BC18-8C529B472D57}"/>
              </a:ext>
            </a:extLst>
          </p:cNvPr>
          <p:cNvSpPr>
            <a:spLocks noGrp="1"/>
          </p:cNvSpPr>
          <p:nvPr>
            <p:ph type="title"/>
          </p:nvPr>
        </p:nvSpPr>
        <p:spPr>
          <a:xfrm>
            <a:off x="457200" y="868280"/>
            <a:ext cx="3390645" cy="3363597"/>
          </a:xfrm>
        </p:spPr>
        <p:txBody>
          <a:bodyPr>
            <a:normAutofit/>
          </a:bodyPr>
          <a:lstStyle/>
          <a:p>
            <a:pPr algn="r"/>
            <a:r>
              <a:rPr lang="en-SG" sz="3200" dirty="0">
                <a:solidFill>
                  <a:schemeClr val="bg1"/>
                </a:solidFill>
              </a:rPr>
              <a:t>Objective of data analysis</a:t>
            </a:r>
          </a:p>
        </p:txBody>
      </p:sp>
      <p:graphicFrame>
        <p:nvGraphicFramePr>
          <p:cNvPr id="19" name="Content Placeholder 6">
            <a:extLst>
              <a:ext uri="{FF2B5EF4-FFF2-40B4-BE49-F238E27FC236}">
                <a16:creationId xmlns:a16="http://schemas.microsoft.com/office/drawing/2014/main" id="{2EDAE6BD-230D-410F-B940-6EFB65D83223}"/>
              </a:ext>
            </a:extLst>
          </p:cNvPr>
          <p:cNvGraphicFramePr>
            <a:graphicFrameLocks noGrp="1"/>
          </p:cNvGraphicFramePr>
          <p:nvPr>
            <p:ph idx="1"/>
            <p:extLst>
              <p:ext uri="{D42A27DB-BD31-4B8C-83A1-F6EECF244321}">
                <p14:modId xmlns:p14="http://schemas.microsoft.com/office/powerpoint/2010/main" val="259197249"/>
              </p:ext>
            </p:extLst>
          </p:nvPr>
        </p:nvGraphicFramePr>
        <p:xfrm>
          <a:off x="4494653" y="654627"/>
          <a:ext cx="7477214" cy="5943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a:extLst>
              <a:ext uri="{FF2B5EF4-FFF2-40B4-BE49-F238E27FC236}">
                <a16:creationId xmlns:a16="http://schemas.microsoft.com/office/drawing/2014/main" id="{D497D7C7-F0D4-4661-8EA1-DFF3DE45CF61}"/>
              </a:ext>
            </a:extLst>
          </p:cNvPr>
          <p:cNvSpPr txBox="1"/>
          <p:nvPr/>
        </p:nvSpPr>
        <p:spPr>
          <a:xfrm>
            <a:off x="4494653" y="94102"/>
            <a:ext cx="6350000" cy="400110"/>
          </a:xfrm>
          <a:prstGeom prst="rect">
            <a:avLst/>
          </a:prstGeom>
          <a:noFill/>
        </p:spPr>
        <p:txBody>
          <a:bodyPr wrap="square" rtlCol="0">
            <a:spAutoFit/>
          </a:bodyPr>
          <a:lstStyle/>
          <a:p>
            <a:r>
              <a:rPr lang="en-US" sz="2000" u="sng" dirty="0"/>
              <a:t>As a potential car buyer in Singapore, I am looking at:</a:t>
            </a:r>
          </a:p>
        </p:txBody>
      </p:sp>
      <p:sp>
        <p:nvSpPr>
          <p:cNvPr id="4" name="TextBox 3">
            <a:extLst>
              <a:ext uri="{FF2B5EF4-FFF2-40B4-BE49-F238E27FC236}">
                <a16:creationId xmlns:a16="http://schemas.microsoft.com/office/drawing/2014/main" id="{E3C4712B-E181-414B-BC43-B0A127193050}"/>
              </a:ext>
            </a:extLst>
          </p:cNvPr>
          <p:cNvSpPr txBox="1"/>
          <p:nvPr/>
        </p:nvSpPr>
        <p:spPr>
          <a:xfrm>
            <a:off x="4800601" y="1114120"/>
            <a:ext cx="338667" cy="369332"/>
          </a:xfrm>
          <a:prstGeom prst="rect">
            <a:avLst/>
          </a:prstGeom>
          <a:noFill/>
        </p:spPr>
        <p:txBody>
          <a:bodyPr wrap="square" rtlCol="0">
            <a:spAutoFit/>
          </a:bodyPr>
          <a:lstStyle/>
          <a:p>
            <a:pPr algn="ctr"/>
            <a:r>
              <a:rPr lang="en-US" dirty="0"/>
              <a:t>1</a:t>
            </a:r>
          </a:p>
        </p:txBody>
      </p:sp>
      <p:sp>
        <p:nvSpPr>
          <p:cNvPr id="11" name="TextBox 10">
            <a:extLst>
              <a:ext uri="{FF2B5EF4-FFF2-40B4-BE49-F238E27FC236}">
                <a16:creationId xmlns:a16="http://schemas.microsoft.com/office/drawing/2014/main" id="{ED0A20CA-5607-47AA-A5D7-420625E9BDE5}"/>
              </a:ext>
            </a:extLst>
          </p:cNvPr>
          <p:cNvSpPr txBox="1"/>
          <p:nvPr/>
        </p:nvSpPr>
        <p:spPr>
          <a:xfrm>
            <a:off x="5300134" y="2039721"/>
            <a:ext cx="338667" cy="369332"/>
          </a:xfrm>
          <a:prstGeom prst="rect">
            <a:avLst/>
          </a:prstGeom>
          <a:noFill/>
        </p:spPr>
        <p:txBody>
          <a:bodyPr wrap="square" rtlCol="0">
            <a:spAutoFit/>
          </a:bodyPr>
          <a:lstStyle/>
          <a:p>
            <a:pPr algn="ctr"/>
            <a:r>
              <a:rPr lang="en-US" dirty="0"/>
              <a:t>2</a:t>
            </a:r>
          </a:p>
        </p:txBody>
      </p:sp>
      <p:sp>
        <p:nvSpPr>
          <p:cNvPr id="12" name="TextBox 11">
            <a:extLst>
              <a:ext uri="{FF2B5EF4-FFF2-40B4-BE49-F238E27FC236}">
                <a16:creationId xmlns:a16="http://schemas.microsoft.com/office/drawing/2014/main" id="{6B4038A5-C3C3-4858-BD9A-8B5A10B4EBCB}"/>
              </a:ext>
            </a:extLst>
          </p:cNvPr>
          <p:cNvSpPr txBox="1"/>
          <p:nvPr/>
        </p:nvSpPr>
        <p:spPr>
          <a:xfrm>
            <a:off x="5554135" y="3001376"/>
            <a:ext cx="338667" cy="369332"/>
          </a:xfrm>
          <a:prstGeom prst="rect">
            <a:avLst/>
          </a:prstGeom>
          <a:noFill/>
        </p:spPr>
        <p:txBody>
          <a:bodyPr wrap="square" rtlCol="0">
            <a:spAutoFit/>
          </a:bodyPr>
          <a:lstStyle/>
          <a:p>
            <a:pPr algn="ctr"/>
            <a:r>
              <a:rPr lang="en-US" dirty="0"/>
              <a:t>3</a:t>
            </a:r>
          </a:p>
        </p:txBody>
      </p:sp>
      <p:sp>
        <p:nvSpPr>
          <p:cNvPr id="13" name="TextBox 12">
            <a:extLst>
              <a:ext uri="{FF2B5EF4-FFF2-40B4-BE49-F238E27FC236}">
                <a16:creationId xmlns:a16="http://schemas.microsoft.com/office/drawing/2014/main" id="{2AFEE260-0F83-4900-9045-B317A265FEB3}"/>
              </a:ext>
            </a:extLst>
          </p:cNvPr>
          <p:cNvSpPr txBox="1"/>
          <p:nvPr/>
        </p:nvSpPr>
        <p:spPr>
          <a:xfrm>
            <a:off x="5554135" y="3923504"/>
            <a:ext cx="338667" cy="369332"/>
          </a:xfrm>
          <a:prstGeom prst="rect">
            <a:avLst/>
          </a:prstGeom>
          <a:noFill/>
        </p:spPr>
        <p:txBody>
          <a:bodyPr wrap="square" rtlCol="0">
            <a:spAutoFit/>
          </a:bodyPr>
          <a:lstStyle/>
          <a:p>
            <a:pPr algn="ctr"/>
            <a:r>
              <a:rPr lang="en-US" dirty="0"/>
              <a:t>4</a:t>
            </a:r>
          </a:p>
        </p:txBody>
      </p:sp>
      <p:sp>
        <p:nvSpPr>
          <p:cNvPr id="14" name="TextBox 13">
            <a:extLst>
              <a:ext uri="{FF2B5EF4-FFF2-40B4-BE49-F238E27FC236}">
                <a16:creationId xmlns:a16="http://schemas.microsoft.com/office/drawing/2014/main" id="{0972253B-6B3B-4152-8A47-0D6C16564934}"/>
              </a:ext>
            </a:extLst>
          </p:cNvPr>
          <p:cNvSpPr txBox="1"/>
          <p:nvPr/>
        </p:nvSpPr>
        <p:spPr>
          <a:xfrm>
            <a:off x="5300134" y="4845632"/>
            <a:ext cx="338667" cy="369332"/>
          </a:xfrm>
          <a:prstGeom prst="rect">
            <a:avLst/>
          </a:prstGeom>
          <a:noFill/>
        </p:spPr>
        <p:txBody>
          <a:bodyPr wrap="square" rtlCol="0">
            <a:spAutoFit/>
          </a:bodyPr>
          <a:lstStyle/>
          <a:p>
            <a:pPr algn="ctr"/>
            <a:r>
              <a:rPr lang="en-US" dirty="0"/>
              <a:t>5</a:t>
            </a:r>
          </a:p>
        </p:txBody>
      </p:sp>
      <p:sp>
        <p:nvSpPr>
          <p:cNvPr id="17" name="TextBox 16">
            <a:extLst>
              <a:ext uri="{FF2B5EF4-FFF2-40B4-BE49-F238E27FC236}">
                <a16:creationId xmlns:a16="http://schemas.microsoft.com/office/drawing/2014/main" id="{35028B84-4654-4147-A210-DF8624560AD8}"/>
              </a:ext>
            </a:extLst>
          </p:cNvPr>
          <p:cNvSpPr txBox="1"/>
          <p:nvPr/>
        </p:nvSpPr>
        <p:spPr>
          <a:xfrm>
            <a:off x="4800600" y="5777762"/>
            <a:ext cx="338667" cy="369332"/>
          </a:xfrm>
          <a:prstGeom prst="rect">
            <a:avLst/>
          </a:prstGeom>
          <a:noFill/>
        </p:spPr>
        <p:txBody>
          <a:bodyPr wrap="square" rtlCol="0">
            <a:spAutoFit/>
          </a:bodyPr>
          <a:lstStyle/>
          <a:p>
            <a:pPr algn="ctr"/>
            <a:r>
              <a:rPr lang="en-US" dirty="0"/>
              <a:t>6</a:t>
            </a:r>
          </a:p>
        </p:txBody>
      </p:sp>
    </p:spTree>
    <p:extLst>
      <p:ext uri="{BB962C8B-B14F-4D97-AF65-F5344CB8AC3E}">
        <p14:creationId xmlns:p14="http://schemas.microsoft.com/office/powerpoint/2010/main" val="1863993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19" grpId="0">
        <p:bldAsOne/>
      </p:bldGraphic>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465721-0F32-45B9-997F-93E9756E0762}"/>
              </a:ext>
            </a:extLst>
          </p:cNvPr>
          <p:cNvSpPr>
            <a:spLocks noGrp="1"/>
          </p:cNvSpPr>
          <p:nvPr>
            <p:ph type="title"/>
          </p:nvPr>
        </p:nvSpPr>
        <p:spPr>
          <a:xfrm>
            <a:off x="287886" y="-442471"/>
            <a:ext cx="10241280" cy="1234440"/>
          </a:xfrm>
        </p:spPr>
        <p:txBody>
          <a:bodyPr/>
          <a:lstStyle/>
          <a:p>
            <a:r>
              <a:rPr lang="en-US" dirty="0"/>
              <a:t>Data cleaning &amp; Wrangling</a:t>
            </a:r>
          </a:p>
        </p:txBody>
      </p:sp>
      <p:graphicFrame>
        <p:nvGraphicFramePr>
          <p:cNvPr id="13" name="TextBox 10">
            <a:extLst>
              <a:ext uri="{FF2B5EF4-FFF2-40B4-BE49-F238E27FC236}">
                <a16:creationId xmlns:a16="http://schemas.microsoft.com/office/drawing/2014/main" id="{B1B3C8E8-2E45-44DD-BFCC-2BAEE80242E3}"/>
              </a:ext>
            </a:extLst>
          </p:cNvPr>
          <p:cNvGraphicFramePr/>
          <p:nvPr/>
        </p:nvGraphicFramePr>
        <p:xfrm>
          <a:off x="4803626" y="731112"/>
          <a:ext cx="7213994" cy="188662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Rectangle 2">
            <a:extLst>
              <a:ext uri="{FF2B5EF4-FFF2-40B4-BE49-F238E27FC236}">
                <a16:creationId xmlns:a16="http://schemas.microsoft.com/office/drawing/2014/main" id="{A0629C0C-8A3F-4E1B-B880-83D4C38C6A28}"/>
              </a:ext>
            </a:extLst>
          </p:cNvPr>
          <p:cNvSpPr>
            <a:spLocks noChangeArrowheads="1"/>
          </p:cNvSpPr>
          <p:nvPr/>
        </p:nvSpPr>
        <p:spPr bwMode="auto">
          <a:xfrm>
            <a:off x="34441" y="1357050"/>
            <a:ext cx="4701540" cy="4708981"/>
          </a:xfrm>
          <a:prstGeom prst="rect">
            <a:avLst/>
          </a:prstGeom>
          <a:solidFill>
            <a:srgbClr val="282A3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600" b="0" i="0" u="none" strike="noStrike" cap="none" normalizeH="0" baseline="0" dirty="0">
                <a:ln>
                  <a:noFill/>
                </a:ln>
                <a:solidFill>
                  <a:srgbClr val="F8F8F2"/>
                </a:solidFill>
                <a:effectLst/>
                <a:latin typeface="Arial Unicode MS"/>
                <a:ea typeface="JetBrains Mono"/>
              </a:rPr>
              <a:t>df1 </a:t>
            </a:r>
            <a:r>
              <a:rPr kumimoji="0" lang="en-US" altLang="en-US" sz="600" b="0" i="0" u="none" strike="noStrike" cap="none" normalizeH="0" baseline="0" dirty="0">
                <a:ln>
                  <a:noFill/>
                </a:ln>
                <a:solidFill>
                  <a:srgbClr val="F998CC"/>
                </a:solidFill>
                <a:effectLst/>
                <a:latin typeface="Arial Unicode MS"/>
                <a:ea typeface="JetBrains Mono"/>
              </a:rPr>
              <a:t>= </a:t>
            </a:r>
            <a:r>
              <a:rPr kumimoji="0" lang="en-US" altLang="en-US" sz="600" b="0" i="0" u="none" strike="noStrike" cap="none" normalizeH="0" baseline="0" dirty="0" err="1">
                <a:ln>
                  <a:noFill/>
                </a:ln>
                <a:solidFill>
                  <a:srgbClr val="F8F8F2"/>
                </a:solidFill>
                <a:effectLst/>
                <a:latin typeface="Arial Unicode MS"/>
                <a:ea typeface="JetBrains Mono"/>
              </a:rPr>
              <a:t>pd.</a:t>
            </a:r>
            <a:r>
              <a:rPr kumimoji="0" lang="en-US" altLang="en-US" sz="600" b="0" i="0" u="none" strike="noStrike" cap="none" normalizeH="0" baseline="0" dirty="0" err="1">
                <a:ln>
                  <a:noFill/>
                </a:ln>
                <a:solidFill>
                  <a:srgbClr val="50FA7B"/>
                </a:solidFill>
                <a:effectLst/>
                <a:latin typeface="Arial Unicode MS"/>
                <a:ea typeface="JetBrains Mono"/>
              </a:rPr>
              <a:t>read_csv</a:t>
            </a:r>
            <a:r>
              <a:rPr kumimoji="0" lang="en-US" altLang="en-US" sz="600" b="1" i="0" u="none" strike="noStrike" cap="none" normalizeH="0" baseline="0" dirty="0">
                <a:ln>
                  <a:noFill/>
                </a:ln>
                <a:solidFill>
                  <a:srgbClr val="BD93F9"/>
                </a:solidFill>
                <a:effectLst/>
                <a:latin typeface="Arial Unicode MS"/>
                <a:ea typeface="JetBrains Mono"/>
              </a:rPr>
              <a:t>(</a:t>
            </a:r>
            <a:r>
              <a:rPr kumimoji="0" lang="en-US" altLang="en-US" sz="600" b="0" i="0" u="none" strike="noStrike" cap="none" normalizeH="0" baseline="0" dirty="0">
                <a:ln>
                  <a:noFill/>
                </a:ln>
                <a:solidFill>
                  <a:srgbClr val="F1FA8C"/>
                </a:solidFill>
                <a:effectLst/>
                <a:latin typeface="Arial Unicode MS"/>
                <a:ea typeface="JetBrains Mono"/>
              </a:rPr>
              <a:t>r'./Datasets/(1) annual-new-registrations-of-cars-by-make/(1) total-annual-new-registration-by-make.csv'</a:t>
            </a:r>
            <a:r>
              <a:rPr kumimoji="0" lang="en-US" altLang="en-US" sz="600" b="1" i="0" u="none" strike="noStrike" cap="none" normalizeH="0" baseline="0" dirty="0">
                <a:ln>
                  <a:noFill/>
                </a:ln>
                <a:solidFill>
                  <a:srgbClr val="BD93F9"/>
                </a:solidFill>
                <a:effectLst/>
                <a:latin typeface="Arial Unicode MS"/>
                <a:ea typeface="JetBrains Mono"/>
              </a:rPr>
              <a:t>)</a:t>
            </a:r>
            <a:br>
              <a:rPr kumimoji="0" lang="en-US" altLang="en-US" sz="600" b="1" i="0" u="none" strike="noStrike" cap="none" normalizeH="0" baseline="0" dirty="0">
                <a:ln>
                  <a:noFill/>
                </a:ln>
                <a:solidFill>
                  <a:srgbClr val="BD93F9"/>
                </a:solidFill>
                <a:effectLst/>
                <a:latin typeface="Arial Unicode MS"/>
                <a:ea typeface="JetBrains Mono"/>
              </a:rPr>
            </a:br>
            <a:r>
              <a:rPr kumimoji="0" lang="en-US" altLang="en-US" sz="600" b="0" i="0" u="none" strike="noStrike" cap="none" normalizeH="0" baseline="0" dirty="0">
                <a:ln>
                  <a:noFill/>
                </a:ln>
                <a:solidFill>
                  <a:srgbClr val="F8F8F2"/>
                </a:solidFill>
                <a:effectLst/>
                <a:latin typeface="Arial Unicode MS"/>
                <a:ea typeface="JetBrains Mono"/>
              </a:rPr>
              <a:t>df1 </a:t>
            </a:r>
            <a:r>
              <a:rPr kumimoji="0" lang="en-US" altLang="en-US" sz="600" b="0" i="0" u="none" strike="noStrike" cap="none" normalizeH="0" baseline="0" dirty="0">
                <a:ln>
                  <a:noFill/>
                </a:ln>
                <a:solidFill>
                  <a:srgbClr val="F998CC"/>
                </a:solidFill>
                <a:effectLst/>
                <a:latin typeface="Arial Unicode MS"/>
                <a:ea typeface="JetBrains Mono"/>
              </a:rPr>
              <a:t>= </a:t>
            </a:r>
            <a:r>
              <a:rPr kumimoji="0" lang="en-US" altLang="en-US" sz="600" b="0" i="0" u="none" strike="noStrike" cap="none" normalizeH="0" baseline="0" dirty="0">
                <a:ln>
                  <a:noFill/>
                </a:ln>
                <a:solidFill>
                  <a:srgbClr val="F8F8F2"/>
                </a:solidFill>
                <a:effectLst/>
                <a:latin typeface="Arial Unicode MS"/>
                <a:ea typeface="JetBrains Mono"/>
              </a:rPr>
              <a:t>df1.</a:t>
            </a:r>
            <a:r>
              <a:rPr kumimoji="0" lang="en-US" altLang="en-US" sz="600" b="0" i="0" u="none" strike="noStrike" cap="none" normalizeH="0" baseline="0" dirty="0">
                <a:ln>
                  <a:noFill/>
                </a:ln>
                <a:solidFill>
                  <a:srgbClr val="50FA7B"/>
                </a:solidFill>
                <a:effectLst/>
                <a:latin typeface="Arial Unicode MS"/>
                <a:ea typeface="JetBrains Mono"/>
              </a:rPr>
              <a:t>rename</a:t>
            </a:r>
            <a:r>
              <a:rPr kumimoji="0" lang="en-US" altLang="en-US" sz="600" b="1" i="0" u="none" strike="noStrike" cap="none" normalizeH="0" baseline="0" dirty="0">
                <a:ln>
                  <a:noFill/>
                </a:ln>
                <a:solidFill>
                  <a:srgbClr val="BD93F9"/>
                </a:solidFill>
                <a:effectLst/>
                <a:latin typeface="Arial Unicode MS"/>
                <a:ea typeface="JetBrains Mono"/>
              </a:rPr>
              <a:t>(</a:t>
            </a:r>
            <a:r>
              <a:rPr kumimoji="0" lang="en-US" altLang="en-US" sz="600" b="0" i="0" u="none" strike="noStrike" cap="none" normalizeH="0" baseline="0" dirty="0">
                <a:ln>
                  <a:noFill/>
                </a:ln>
                <a:solidFill>
                  <a:srgbClr val="6272A4"/>
                </a:solidFill>
                <a:effectLst/>
                <a:latin typeface="Arial Unicode MS"/>
                <a:ea typeface="JetBrains Mono"/>
              </a:rPr>
              <a:t>columns </a:t>
            </a:r>
            <a:r>
              <a:rPr kumimoji="0" lang="en-US" altLang="en-US" sz="600" b="0" i="0" u="none" strike="noStrike" cap="none" normalizeH="0" baseline="0" dirty="0">
                <a:ln>
                  <a:noFill/>
                </a:ln>
                <a:solidFill>
                  <a:srgbClr val="F998CC"/>
                </a:solidFill>
                <a:effectLst/>
                <a:latin typeface="Arial Unicode MS"/>
                <a:ea typeface="JetBrains Mono"/>
              </a:rPr>
              <a:t>= </a:t>
            </a:r>
            <a:r>
              <a:rPr kumimoji="0" lang="en-US" altLang="en-US" sz="600" b="1" i="0" u="none" strike="noStrike" cap="none" normalizeH="0" baseline="0" dirty="0">
                <a:ln>
                  <a:noFill/>
                </a:ln>
                <a:solidFill>
                  <a:srgbClr val="BD93F9"/>
                </a:solidFill>
                <a:effectLst/>
                <a:latin typeface="Arial Unicode MS"/>
                <a:ea typeface="JetBrains Mono"/>
              </a:rPr>
              <a:t>{</a:t>
            </a:r>
            <a:r>
              <a:rPr kumimoji="0" lang="en-US" altLang="en-US" sz="600" b="0" i="0" u="none" strike="noStrike" cap="none" normalizeH="0" baseline="0" dirty="0">
                <a:ln>
                  <a:noFill/>
                </a:ln>
                <a:solidFill>
                  <a:srgbClr val="F1FA8C"/>
                </a:solidFill>
                <a:effectLst/>
                <a:latin typeface="Arial Unicode MS"/>
                <a:ea typeface="JetBrains Mono"/>
              </a:rPr>
              <a:t>'make'</a:t>
            </a:r>
            <a:r>
              <a:rPr kumimoji="0" lang="en-US" altLang="en-US" sz="600" b="0" i="0" u="none" strike="noStrike" cap="none" normalizeH="0" baseline="0" dirty="0">
                <a:ln>
                  <a:noFill/>
                </a:ln>
                <a:solidFill>
                  <a:srgbClr val="F998CC"/>
                </a:solidFill>
                <a:effectLst/>
                <a:latin typeface="Arial Unicode MS"/>
                <a:ea typeface="JetBrains Mono"/>
              </a:rPr>
              <a:t>:</a:t>
            </a:r>
            <a:r>
              <a:rPr kumimoji="0" lang="en-US" altLang="en-US" sz="600" b="0" i="0" u="none" strike="noStrike" cap="none" normalizeH="0" baseline="0" dirty="0">
                <a:ln>
                  <a:noFill/>
                </a:ln>
                <a:solidFill>
                  <a:srgbClr val="F1FA8C"/>
                </a:solidFill>
                <a:effectLst/>
                <a:latin typeface="Arial Unicode MS"/>
                <a:ea typeface="JetBrains Mono"/>
              </a:rPr>
              <a:t>'brand'</a:t>
            </a:r>
            <a:r>
              <a:rPr kumimoji="0" lang="en-US" altLang="en-US" sz="600" b="0" i="0" u="none" strike="noStrike" cap="none" normalizeH="0" baseline="0" dirty="0">
                <a:ln>
                  <a:noFill/>
                </a:ln>
                <a:solidFill>
                  <a:srgbClr val="F8F8F2"/>
                </a:solidFill>
                <a:effectLst/>
                <a:latin typeface="Arial Unicode MS"/>
                <a:ea typeface="JetBrains Mono"/>
              </a:rPr>
              <a:t>,</a:t>
            </a:r>
            <a:r>
              <a:rPr kumimoji="0" lang="en-US" altLang="en-US" sz="600" b="0" i="0" u="none" strike="noStrike" cap="none" normalizeH="0" baseline="0" dirty="0">
                <a:ln>
                  <a:noFill/>
                </a:ln>
                <a:solidFill>
                  <a:srgbClr val="F1FA8C"/>
                </a:solidFill>
                <a:effectLst/>
                <a:latin typeface="Arial Unicode MS"/>
                <a:ea typeface="JetBrains Mono"/>
              </a:rPr>
              <a:t>'number'</a:t>
            </a:r>
            <a:r>
              <a:rPr kumimoji="0" lang="en-US" altLang="en-US" sz="600" b="0" i="0" u="none" strike="noStrike" cap="none" normalizeH="0" baseline="0" dirty="0">
                <a:ln>
                  <a:noFill/>
                </a:ln>
                <a:solidFill>
                  <a:srgbClr val="F998CC"/>
                </a:solidFill>
                <a:effectLst/>
                <a:latin typeface="Arial Unicode MS"/>
                <a:ea typeface="JetBrains Mono"/>
              </a:rPr>
              <a:t>:</a:t>
            </a:r>
            <a:r>
              <a:rPr kumimoji="0" lang="en-US" altLang="en-US" sz="600" b="0" i="0" u="none" strike="noStrike" cap="none" normalizeH="0" baseline="0" dirty="0">
                <a:ln>
                  <a:noFill/>
                </a:ln>
                <a:solidFill>
                  <a:srgbClr val="F1FA8C"/>
                </a:solidFill>
                <a:effectLst/>
                <a:latin typeface="Arial Unicode MS"/>
                <a:ea typeface="JetBrains Mono"/>
              </a:rPr>
              <a:t>'</a:t>
            </a:r>
            <a:r>
              <a:rPr kumimoji="0" lang="en-US" altLang="en-US" sz="600" b="0" i="0" u="none" strike="noStrike" cap="none" normalizeH="0" baseline="0" dirty="0" err="1">
                <a:ln>
                  <a:noFill/>
                </a:ln>
                <a:solidFill>
                  <a:srgbClr val="F1FA8C"/>
                </a:solidFill>
                <a:effectLst/>
                <a:latin typeface="Arial Unicode MS"/>
                <a:ea typeface="JetBrains Mono"/>
              </a:rPr>
              <a:t>number_sold</a:t>
            </a:r>
            <a:r>
              <a:rPr kumimoji="0" lang="en-US" altLang="en-US" sz="600" b="0" i="0" u="none" strike="noStrike" cap="none" normalizeH="0" baseline="0" dirty="0">
                <a:ln>
                  <a:noFill/>
                </a:ln>
                <a:solidFill>
                  <a:srgbClr val="F1FA8C"/>
                </a:solidFill>
                <a:effectLst/>
                <a:latin typeface="Arial Unicode MS"/>
                <a:ea typeface="JetBrains Mono"/>
              </a:rPr>
              <a:t>'</a:t>
            </a:r>
            <a:r>
              <a:rPr kumimoji="0" lang="en-US" altLang="en-US" sz="600" b="1" i="0" u="none" strike="noStrike" cap="none" normalizeH="0" baseline="0" dirty="0">
                <a:ln>
                  <a:noFill/>
                </a:ln>
                <a:solidFill>
                  <a:srgbClr val="BD93F9"/>
                </a:solidFill>
                <a:effectLst/>
                <a:latin typeface="Arial Unicode MS"/>
                <a:ea typeface="JetBrains Mono"/>
              </a:rPr>
              <a:t>})</a:t>
            </a:r>
            <a:br>
              <a:rPr kumimoji="0" lang="en-US" altLang="en-US" sz="600" b="1" i="0" u="none" strike="noStrike" cap="none" normalizeH="0" baseline="0" dirty="0">
                <a:ln>
                  <a:noFill/>
                </a:ln>
                <a:solidFill>
                  <a:srgbClr val="BD93F9"/>
                </a:solidFill>
                <a:effectLst/>
                <a:latin typeface="Arial Unicode MS"/>
                <a:ea typeface="JetBrains Mono"/>
              </a:rPr>
            </a:br>
            <a:br>
              <a:rPr kumimoji="0" lang="en-US" altLang="en-US" sz="600" b="0" i="0" u="none" strike="noStrike" cap="none" normalizeH="0" baseline="0" dirty="0">
                <a:ln>
                  <a:noFill/>
                </a:ln>
                <a:solidFill>
                  <a:srgbClr val="FF79C6"/>
                </a:solidFill>
                <a:effectLst/>
                <a:latin typeface="Arial Unicode MS"/>
                <a:ea typeface="JetBrains Mono"/>
              </a:rPr>
            </a:br>
            <a:br>
              <a:rPr kumimoji="0" lang="en-US" altLang="en-US" sz="600" b="0" i="0" u="none" strike="noStrike" cap="none" normalizeH="0" baseline="0" dirty="0">
                <a:ln>
                  <a:noFill/>
                </a:ln>
                <a:solidFill>
                  <a:srgbClr val="FF79C6"/>
                </a:solidFill>
                <a:effectLst/>
                <a:latin typeface="Arial Unicode MS"/>
                <a:ea typeface="JetBrains Mono"/>
              </a:rPr>
            </a:br>
            <a:r>
              <a:rPr kumimoji="0" lang="en-US" altLang="en-US" sz="600" b="0" i="0" u="none" strike="noStrike" cap="none" normalizeH="0" baseline="0" dirty="0">
                <a:ln>
                  <a:noFill/>
                </a:ln>
                <a:solidFill>
                  <a:srgbClr val="50FA7B"/>
                </a:solidFill>
                <a:effectLst/>
                <a:latin typeface="Arial Unicode MS"/>
                <a:ea typeface="JetBrains Mono"/>
              </a:rPr>
              <a:t>display</a:t>
            </a:r>
            <a:r>
              <a:rPr kumimoji="0" lang="en-US" altLang="en-US" sz="600" b="1" i="0" u="none" strike="noStrike" cap="none" normalizeH="0" baseline="0" dirty="0">
                <a:ln>
                  <a:noFill/>
                </a:ln>
                <a:solidFill>
                  <a:srgbClr val="BD93F9"/>
                </a:solidFill>
                <a:effectLst/>
                <a:latin typeface="Arial Unicode MS"/>
                <a:ea typeface="JetBrains Mono"/>
              </a:rPr>
              <a:t>(</a:t>
            </a:r>
            <a:r>
              <a:rPr kumimoji="0" lang="en-US" altLang="en-US" sz="600" b="0" i="0" u="none" strike="noStrike" cap="none" normalizeH="0" baseline="0" dirty="0">
                <a:ln>
                  <a:noFill/>
                </a:ln>
                <a:solidFill>
                  <a:srgbClr val="F8F8F2"/>
                </a:solidFill>
                <a:effectLst/>
                <a:latin typeface="Arial Unicode MS"/>
                <a:ea typeface="JetBrains Mono"/>
              </a:rPr>
              <a:t>df1.</a:t>
            </a:r>
            <a:r>
              <a:rPr kumimoji="0" lang="en-US" altLang="en-US" sz="600" b="0" i="0" u="none" strike="noStrike" cap="none" normalizeH="0" baseline="0" dirty="0">
                <a:ln>
                  <a:noFill/>
                </a:ln>
                <a:solidFill>
                  <a:srgbClr val="50FA7B"/>
                </a:solidFill>
                <a:effectLst/>
                <a:latin typeface="Arial Unicode MS"/>
                <a:ea typeface="JetBrains Mono"/>
              </a:rPr>
              <a:t>isna</a:t>
            </a:r>
            <a:r>
              <a:rPr kumimoji="0" lang="en-US" altLang="en-US" sz="600" b="1" i="0" u="none" strike="noStrike" cap="none" normalizeH="0" baseline="0" dirty="0">
                <a:ln>
                  <a:noFill/>
                </a:ln>
                <a:solidFill>
                  <a:srgbClr val="BD93F9"/>
                </a:solidFill>
                <a:effectLst/>
                <a:latin typeface="Arial Unicode MS"/>
                <a:ea typeface="JetBrains Mono"/>
              </a:rPr>
              <a:t>()</a:t>
            </a:r>
            <a:r>
              <a:rPr kumimoji="0" lang="en-US" altLang="en-US" sz="600" b="0" i="0" u="none" strike="noStrike" cap="none" normalizeH="0" baseline="0" dirty="0">
                <a:ln>
                  <a:noFill/>
                </a:ln>
                <a:solidFill>
                  <a:srgbClr val="F8F8F2"/>
                </a:solidFill>
                <a:effectLst/>
                <a:latin typeface="Arial Unicode MS"/>
                <a:ea typeface="JetBrains Mono"/>
              </a:rPr>
              <a:t>.</a:t>
            </a:r>
            <a:r>
              <a:rPr kumimoji="0" lang="en-US" altLang="en-US" sz="600" b="0" i="0" u="none" strike="noStrike" cap="none" normalizeH="0" baseline="0" dirty="0">
                <a:ln>
                  <a:noFill/>
                </a:ln>
                <a:solidFill>
                  <a:srgbClr val="50FA7B"/>
                </a:solidFill>
                <a:effectLst/>
                <a:latin typeface="Arial Unicode MS"/>
                <a:ea typeface="JetBrains Mono"/>
              </a:rPr>
              <a:t>sum</a:t>
            </a:r>
            <a:r>
              <a:rPr kumimoji="0" lang="en-US" altLang="en-US" sz="600" b="1" i="0" u="none" strike="noStrike" cap="none" normalizeH="0" baseline="0" dirty="0">
                <a:ln>
                  <a:noFill/>
                </a:ln>
                <a:solidFill>
                  <a:srgbClr val="BD93F9"/>
                </a:solidFill>
                <a:effectLst/>
                <a:latin typeface="Arial Unicode MS"/>
                <a:ea typeface="JetBrains Mono"/>
              </a:rPr>
              <a:t>())</a:t>
            </a:r>
            <a:br>
              <a:rPr kumimoji="0" lang="en-US" altLang="en-US" sz="600" b="1" i="0" u="none" strike="noStrike" cap="none" normalizeH="0" baseline="0" dirty="0">
                <a:ln>
                  <a:noFill/>
                </a:ln>
                <a:solidFill>
                  <a:srgbClr val="BD93F9"/>
                </a:solidFill>
                <a:effectLst/>
                <a:latin typeface="Arial Unicode MS"/>
                <a:ea typeface="JetBrains Mono"/>
              </a:rPr>
            </a:br>
            <a:br>
              <a:rPr kumimoji="0" lang="en-US" altLang="en-US" sz="600" b="0" i="0" u="none" strike="noStrike" cap="none" normalizeH="0" baseline="0" dirty="0">
                <a:ln>
                  <a:noFill/>
                </a:ln>
                <a:solidFill>
                  <a:srgbClr val="FF79C6"/>
                </a:solidFill>
                <a:effectLst/>
                <a:latin typeface="Arial Unicode MS"/>
                <a:ea typeface="JetBrains Mono"/>
              </a:rPr>
            </a:br>
            <a:r>
              <a:rPr kumimoji="0" lang="en-US" altLang="en-US" sz="600" b="0" i="0" u="none" strike="noStrike" cap="none" normalizeH="0" baseline="0" dirty="0">
                <a:ln>
                  <a:noFill/>
                </a:ln>
                <a:solidFill>
                  <a:srgbClr val="F8F8F2"/>
                </a:solidFill>
                <a:effectLst/>
                <a:latin typeface="Arial Unicode MS"/>
                <a:ea typeface="JetBrains Mono"/>
              </a:rPr>
              <a:t>df1 </a:t>
            </a:r>
            <a:r>
              <a:rPr kumimoji="0" lang="en-US" altLang="en-US" sz="600" b="0" i="0" u="none" strike="noStrike" cap="none" normalizeH="0" baseline="0" dirty="0">
                <a:ln>
                  <a:noFill/>
                </a:ln>
                <a:solidFill>
                  <a:srgbClr val="F998CC"/>
                </a:solidFill>
                <a:effectLst/>
                <a:latin typeface="Arial Unicode MS"/>
                <a:ea typeface="JetBrains Mono"/>
              </a:rPr>
              <a:t>= </a:t>
            </a:r>
            <a:r>
              <a:rPr kumimoji="0" lang="en-US" altLang="en-US" sz="600" b="0" i="0" u="none" strike="noStrike" cap="none" normalizeH="0" baseline="0" dirty="0">
                <a:ln>
                  <a:noFill/>
                </a:ln>
                <a:solidFill>
                  <a:srgbClr val="F8F8F2"/>
                </a:solidFill>
                <a:effectLst/>
                <a:latin typeface="Arial Unicode MS"/>
                <a:ea typeface="JetBrains Mono"/>
              </a:rPr>
              <a:t>df1.</a:t>
            </a:r>
            <a:r>
              <a:rPr kumimoji="0" lang="en-US" altLang="en-US" sz="600" b="0" i="0" u="none" strike="noStrike" cap="none" normalizeH="0" baseline="0" dirty="0">
                <a:ln>
                  <a:noFill/>
                </a:ln>
                <a:solidFill>
                  <a:srgbClr val="50FA7B"/>
                </a:solidFill>
                <a:effectLst/>
                <a:latin typeface="Arial Unicode MS"/>
                <a:ea typeface="JetBrains Mono"/>
              </a:rPr>
              <a:t>fillna</a:t>
            </a:r>
            <a:r>
              <a:rPr kumimoji="0" lang="en-US" altLang="en-US" sz="600" b="1" i="0" u="none" strike="noStrike" cap="none" normalizeH="0" baseline="0" dirty="0">
                <a:ln>
                  <a:noFill/>
                </a:ln>
                <a:solidFill>
                  <a:srgbClr val="BD93F9"/>
                </a:solidFill>
                <a:effectLst/>
                <a:latin typeface="Arial Unicode MS"/>
                <a:ea typeface="JetBrains Mono"/>
              </a:rPr>
              <a:t>(</a:t>
            </a:r>
            <a:r>
              <a:rPr kumimoji="0" lang="en-US" altLang="en-US" sz="600" b="0" i="0" u="none" strike="noStrike" cap="none" normalizeH="0" baseline="0" dirty="0">
                <a:ln>
                  <a:noFill/>
                </a:ln>
                <a:solidFill>
                  <a:srgbClr val="BD93F9"/>
                </a:solidFill>
                <a:effectLst/>
                <a:latin typeface="Arial Unicode MS"/>
                <a:ea typeface="JetBrains Mono"/>
              </a:rPr>
              <a:t>0</a:t>
            </a:r>
            <a:r>
              <a:rPr kumimoji="0" lang="en-US" altLang="en-US" sz="600" b="1" i="0" u="none" strike="noStrike" cap="none" normalizeH="0" baseline="0" dirty="0">
                <a:ln>
                  <a:noFill/>
                </a:ln>
                <a:solidFill>
                  <a:srgbClr val="BD93F9"/>
                </a:solidFill>
                <a:effectLst/>
                <a:latin typeface="Arial Unicode MS"/>
                <a:ea typeface="JetBrains Mono"/>
              </a:rPr>
              <a:t>)</a:t>
            </a:r>
            <a:br>
              <a:rPr kumimoji="0" lang="en-US" altLang="en-US" sz="600" b="1" i="0" u="none" strike="noStrike" cap="none" normalizeH="0" baseline="0" dirty="0">
                <a:ln>
                  <a:noFill/>
                </a:ln>
                <a:solidFill>
                  <a:srgbClr val="BD93F9"/>
                </a:solidFill>
                <a:effectLst/>
                <a:latin typeface="Arial Unicode MS"/>
                <a:ea typeface="JetBrains Mono"/>
              </a:rPr>
            </a:br>
            <a:r>
              <a:rPr kumimoji="0" lang="en-US" altLang="en-US" sz="600" b="0" i="0" u="none" strike="noStrike" cap="none" normalizeH="0" baseline="0" dirty="0">
                <a:ln>
                  <a:noFill/>
                </a:ln>
                <a:solidFill>
                  <a:srgbClr val="F8F8F2"/>
                </a:solidFill>
                <a:effectLst/>
                <a:latin typeface="Arial Unicode MS"/>
                <a:ea typeface="JetBrains Mono"/>
              </a:rPr>
              <a:t>df2 </a:t>
            </a:r>
            <a:r>
              <a:rPr kumimoji="0" lang="en-US" altLang="en-US" sz="600" b="0" i="0" u="none" strike="noStrike" cap="none" normalizeH="0" baseline="0" dirty="0">
                <a:ln>
                  <a:noFill/>
                </a:ln>
                <a:solidFill>
                  <a:srgbClr val="F998CC"/>
                </a:solidFill>
                <a:effectLst/>
                <a:latin typeface="Arial Unicode MS"/>
                <a:ea typeface="JetBrains Mono"/>
              </a:rPr>
              <a:t>= </a:t>
            </a:r>
            <a:r>
              <a:rPr kumimoji="0" lang="en-US" altLang="en-US" sz="600" b="0" i="0" u="none" strike="noStrike" cap="none" normalizeH="0" baseline="0" dirty="0">
                <a:ln>
                  <a:noFill/>
                </a:ln>
                <a:solidFill>
                  <a:srgbClr val="F8F8F2"/>
                </a:solidFill>
                <a:effectLst/>
                <a:latin typeface="Arial Unicode MS"/>
                <a:ea typeface="JetBrains Mono"/>
              </a:rPr>
              <a:t>df1</a:t>
            </a:r>
            <a:br>
              <a:rPr kumimoji="0" lang="en-US" altLang="en-US" sz="600" b="0" i="0" u="none" strike="noStrike" cap="none" normalizeH="0" baseline="0" dirty="0">
                <a:ln>
                  <a:noFill/>
                </a:ln>
                <a:solidFill>
                  <a:srgbClr val="F8F8F2"/>
                </a:solidFill>
                <a:effectLst/>
                <a:latin typeface="Arial Unicode MS"/>
                <a:ea typeface="JetBrains Mono"/>
              </a:rPr>
            </a:br>
            <a:r>
              <a:rPr kumimoji="0" lang="en-US" altLang="en-US" sz="600" b="0" i="0" u="none" strike="noStrike" cap="none" normalizeH="0" baseline="0" dirty="0">
                <a:ln>
                  <a:noFill/>
                </a:ln>
                <a:solidFill>
                  <a:srgbClr val="F8F8F2"/>
                </a:solidFill>
                <a:effectLst/>
                <a:latin typeface="Arial Unicode MS"/>
                <a:ea typeface="JetBrains Mono"/>
              </a:rPr>
              <a:t>df2 </a:t>
            </a:r>
            <a:r>
              <a:rPr kumimoji="0" lang="en-US" altLang="en-US" sz="600" b="0" i="0" u="none" strike="noStrike" cap="none" normalizeH="0" baseline="0" dirty="0">
                <a:ln>
                  <a:noFill/>
                </a:ln>
                <a:solidFill>
                  <a:srgbClr val="F998CC"/>
                </a:solidFill>
                <a:effectLst/>
                <a:latin typeface="Arial Unicode MS"/>
                <a:ea typeface="JetBrains Mono"/>
              </a:rPr>
              <a:t>= </a:t>
            </a:r>
            <a:r>
              <a:rPr kumimoji="0" lang="en-US" altLang="en-US" sz="600" b="0" i="0" u="none" strike="noStrike" cap="none" normalizeH="0" baseline="0" dirty="0">
                <a:ln>
                  <a:noFill/>
                </a:ln>
                <a:solidFill>
                  <a:srgbClr val="F8F8F2"/>
                </a:solidFill>
                <a:effectLst/>
                <a:latin typeface="Arial Unicode MS"/>
                <a:ea typeface="JetBrains Mono"/>
              </a:rPr>
              <a:t>df2.</a:t>
            </a:r>
            <a:r>
              <a:rPr kumimoji="0" lang="en-US" altLang="en-US" sz="600" b="0" i="0" u="none" strike="noStrike" cap="none" normalizeH="0" baseline="0" dirty="0">
                <a:ln>
                  <a:noFill/>
                </a:ln>
                <a:solidFill>
                  <a:srgbClr val="50FA7B"/>
                </a:solidFill>
                <a:effectLst/>
                <a:latin typeface="Arial Unicode MS"/>
                <a:ea typeface="JetBrains Mono"/>
              </a:rPr>
              <a:t>fillna</a:t>
            </a:r>
            <a:r>
              <a:rPr kumimoji="0" lang="en-US" altLang="en-US" sz="600" b="1" i="0" u="none" strike="noStrike" cap="none" normalizeH="0" baseline="0" dirty="0">
                <a:ln>
                  <a:noFill/>
                </a:ln>
                <a:solidFill>
                  <a:srgbClr val="BD93F9"/>
                </a:solidFill>
                <a:effectLst/>
                <a:latin typeface="Arial Unicode MS"/>
                <a:ea typeface="JetBrains Mono"/>
              </a:rPr>
              <a:t>(</a:t>
            </a:r>
            <a:r>
              <a:rPr kumimoji="0" lang="en-US" altLang="en-US" sz="600" b="0" i="0" u="none" strike="noStrike" cap="none" normalizeH="0" baseline="0" dirty="0">
                <a:ln>
                  <a:noFill/>
                </a:ln>
                <a:solidFill>
                  <a:srgbClr val="BD93F9"/>
                </a:solidFill>
                <a:effectLst/>
                <a:latin typeface="Arial Unicode MS"/>
                <a:ea typeface="JetBrains Mono"/>
              </a:rPr>
              <a:t>0</a:t>
            </a:r>
            <a:r>
              <a:rPr kumimoji="0" lang="en-US" altLang="en-US" sz="600" b="1" i="0" u="none" strike="noStrike" cap="none" normalizeH="0" baseline="0" dirty="0">
                <a:ln>
                  <a:noFill/>
                </a:ln>
                <a:solidFill>
                  <a:srgbClr val="BD93F9"/>
                </a:solidFill>
                <a:effectLst/>
                <a:latin typeface="Arial Unicode MS"/>
                <a:ea typeface="JetBrains Mono"/>
              </a:rPr>
              <a:t>)</a:t>
            </a:r>
            <a:br>
              <a:rPr kumimoji="0" lang="en-US" altLang="en-US" sz="600" b="1" i="0" u="none" strike="noStrike" cap="none" normalizeH="0" baseline="0" dirty="0">
                <a:ln>
                  <a:noFill/>
                </a:ln>
                <a:solidFill>
                  <a:srgbClr val="BD93F9"/>
                </a:solidFill>
                <a:effectLst/>
                <a:latin typeface="Arial Unicode MS"/>
                <a:ea typeface="JetBrains Mono"/>
              </a:rPr>
            </a:br>
            <a:r>
              <a:rPr kumimoji="0" lang="en-US" altLang="en-US" sz="600" b="0" i="0" u="none" strike="noStrike" cap="none" normalizeH="0" baseline="0" dirty="0">
                <a:ln>
                  <a:noFill/>
                </a:ln>
                <a:solidFill>
                  <a:srgbClr val="F8F8F2"/>
                </a:solidFill>
                <a:effectLst/>
                <a:latin typeface="Arial Unicode MS"/>
                <a:ea typeface="JetBrains Mono"/>
              </a:rPr>
              <a:t>df3 </a:t>
            </a:r>
            <a:r>
              <a:rPr kumimoji="0" lang="en-US" altLang="en-US" sz="600" b="0" i="0" u="none" strike="noStrike" cap="none" normalizeH="0" baseline="0" dirty="0">
                <a:ln>
                  <a:noFill/>
                </a:ln>
                <a:solidFill>
                  <a:srgbClr val="F998CC"/>
                </a:solidFill>
                <a:effectLst/>
                <a:latin typeface="Arial Unicode MS"/>
                <a:ea typeface="JetBrains Mono"/>
              </a:rPr>
              <a:t>= </a:t>
            </a:r>
            <a:r>
              <a:rPr kumimoji="0" lang="en-US" altLang="en-US" sz="600" b="0" i="0" u="none" strike="noStrike" cap="none" normalizeH="0" baseline="0" dirty="0">
                <a:ln>
                  <a:noFill/>
                </a:ln>
                <a:solidFill>
                  <a:srgbClr val="F8F8F2"/>
                </a:solidFill>
                <a:effectLst/>
                <a:latin typeface="Arial Unicode MS"/>
                <a:ea typeface="JetBrains Mono"/>
              </a:rPr>
              <a:t>df2.</a:t>
            </a:r>
            <a:r>
              <a:rPr kumimoji="0" lang="en-US" altLang="en-US" sz="600" b="0" i="0" u="none" strike="noStrike" cap="none" normalizeH="0" baseline="0" dirty="0">
                <a:ln>
                  <a:noFill/>
                </a:ln>
                <a:solidFill>
                  <a:srgbClr val="50FA7B"/>
                </a:solidFill>
                <a:effectLst/>
                <a:latin typeface="Arial Unicode MS"/>
                <a:ea typeface="JetBrains Mono"/>
              </a:rPr>
              <a:t>groupby</a:t>
            </a:r>
            <a:r>
              <a:rPr kumimoji="0" lang="en-US" altLang="en-US" sz="600" b="1" i="0" u="none" strike="noStrike" cap="none" normalizeH="0" baseline="0" dirty="0">
                <a:ln>
                  <a:noFill/>
                </a:ln>
                <a:solidFill>
                  <a:srgbClr val="BD93F9"/>
                </a:solidFill>
                <a:effectLst/>
                <a:latin typeface="Arial Unicode MS"/>
                <a:ea typeface="JetBrains Mono"/>
              </a:rPr>
              <a:t>(</a:t>
            </a:r>
            <a:r>
              <a:rPr kumimoji="0" lang="en-US" altLang="en-US" sz="600" b="0" i="0" u="none" strike="noStrike" cap="none" normalizeH="0" baseline="0" dirty="0">
                <a:ln>
                  <a:noFill/>
                </a:ln>
                <a:solidFill>
                  <a:srgbClr val="F1FA8C"/>
                </a:solidFill>
                <a:effectLst/>
                <a:latin typeface="Arial Unicode MS"/>
                <a:ea typeface="JetBrains Mono"/>
              </a:rPr>
              <a:t>'year'</a:t>
            </a:r>
            <a:r>
              <a:rPr kumimoji="0" lang="en-US" altLang="en-US" sz="600" b="1" i="0" u="none" strike="noStrike" cap="none" normalizeH="0" baseline="0" dirty="0">
                <a:ln>
                  <a:noFill/>
                </a:ln>
                <a:solidFill>
                  <a:srgbClr val="BD93F9"/>
                </a:solidFill>
                <a:effectLst/>
                <a:latin typeface="Arial Unicode MS"/>
                <a:ea typeface="JetBrains Mono"/>
              </a:rPr>
              <a:t>)</a:t>
            </a:r>
            <a:r>
              <a:rPr kumimoji="0" lang="en-US" altLang="en-US" sz="600" b="0" i="0" u="none" strike="noStrike" cap="none" normalizeH="0" baseline="0" dirty="0">
                <a:ln>
                  <a:noFill/>
                </a:ln>
                <a:solidFill>
                  <a:srgbClr val="F8F8F2"/>
                </a:solidFill>
                <a:effectLst/>
                <a:latin typeface="Arial Unicode MS"/>
                <a:ea typeface="JetBrains Mono"/>
              </a:rPr>
              <a:t>.</a:t>
            </a:r>
            <a:r>
              <a:rPr kumimoji="0" lang="en-US" altLang="en-US" sz="600" b="0" i="0" u="none" strike="noStrike" cap="none" normalizeH="0" baseline="0" dirty="0">
                <a:ln>
                  <a:noFill/>
                </a:ln>
                <a:solidFill>
                  <a:srgbClr val="50FA7B"/>
                </a:solidFill>
                <a:effectLst/>
                <a:latin typeface="Arial Unicode MS"/>
                <a:ea typeface="JetBrains Mono"/>
              </a:rPr>
              <a:t>head</a:t>
            </a:r>
            <a:r>
              <a:rPr kumimoji="0" lang="en-US" altLang="en-US" sz="600" b="1" i="0" u="none" strike="noStrike" cap="none" normalizeH="0" baseline="0" dirty="0">
                <a:ln>
                  <a:noFill/>
                </a:ln>
                <a:solidFill>
                  <a:srgbClr val="BD93F9"/>
                </a:solidFill>
                <a:effectLst/>
                <a:latin typeface="Arial Unicode MS"/>
                <a:ea typeface="JetBrains Mono"/>
              </a:rPr>
              <a:t>(</a:t>
            </a:r>
            <a:r>
              <a:rPr kumimoji="0" lang="en-US" altLang="en-US" sz="600" b="0" i="0" u="none" strike="noStrike" cap="none" normalizeH="0" baseline="0" dirty="0">
                <a:ln>
                  <a:noFill/>
                </a:ln>
                <a:solidFill>
                  <a:srgbClr val="BD93F9"/>
                </a:solidFill>
                <a:effectLst/>
                <a:latin typeface="Arial Unicode MS"/>
                <a:ea typeface="JetBrains Mono"/>
              </a:rPr>
              <a:t>3</a:t>
            </a:r>
            <a:r>
              <a:rPr kumimoji="0" lang="en-US" altLang="en-US" sz="600" b="1" i="0" u="none" strike="noStrike" cap="none" normalizeH="0" baseline="0" dirty="0">
                <a:ln>
                  <a:noFill/>
                </a:ln>
                <a:solidFill>
                  <a:srgbClr val="BD93F9"/>
                </a:solidFill>
                <a:effectLst/>
                <a:latin typeface="Arial Unicode MS"/>
                <a:ea typeface="JetBrains Mono"/>
              </a:rPr>
              <a:t>)</a:t>
            </a:r>
            <a:br>
              <a:rPr kumimoji="0" lang="en-US" altLang="en-US" sz="600" b="1" i="0" u="none" strike="noStrike" cap="none" normalizeH="0" baseline="0" dirty="0">
                <a:ln>
                  <a:noFill/>
                </a:ln>
                <a:solidFill>
                  <a:srgbClr val="BD93F9"/>
                </a:solidFill>
                <a:effectLst/>
                <a:latin typeface="Arial Unicode MS"/>
                <a:ea typeface="JetBrains Mono"/>
              </a:rPr>
            </a:br>
            <a:r>
              <a:rPr kumimoji="0" lang="en-US" altLang="en-US" sz="600" b="0" i="0" u="none" strike="noStrike" cap="none" normalizeH="0" baseline="0" dirty="0">
                <a:ln>
                  <a:noFill/>
                </a:ln>
                <a:solidFill>
                  <a:srgbClr val="F8F8F2"/>
                </a:solidFill>
                <a:effectLst/>
                <a:latin typeface="Arial Unicode MS"/>
                <a:ea typeface="JetBrains Mono"/>
              </a:rPr>
              <a:t>df3 </a:t>
            </a:r>
            <a:r>
              <a:rPr kumimoji="0" lang="en-US" altLang="en-US" sz="600" b="0" i="0" u="none" strike="noStrike" cap="none" normalizeH="0" baseline="0" dirty="0">
                <a:ln>
                  <a:noFill/>
                </a:ln>
                <a:solidFill>
                  <a:srgbClr val="F998CC"/>
                </a:solidFill>
                <a:effectLst/>
                <a:latin typeface="Arial Unicode MS"/>
                <a:ea typeface="JetBrains Mono"/>
              </a:rPr>
              <a:t>= </a:t>
            </a:r>
            <a:r>
              <a:rPr kumimoji="0" lang="en-US" altLang="en-US" sz="600" b="0" i="0" u="none" strike="noStrike" cap="none" normalizeH="0" baseline="0" dirty="0">
                <a:ln>
                  <a:noFill/>
                </a:ln>
                <a:solidFill>
                  <a:srgbClr val="F8F8F2"/>
                </a:solidFill>
                <a:effectLst/>
                <a:latin typeface="Arial Unicode MS"/>
                <a:ea typeface="JetBrains Mono"/>
              </a:rPr>
              <a:t>df3.</a:t>
            </a:r>
            <a:r>
              <a:rPr kumimoji="0" lang="en-US" altLang="en-US" sz="600" b="0" i="0" u="none" strike="noStrike" cap="none" normalizeH="0" baseline="0" dirty="0">
                <a:ln>
                  <a:noFill/>
                </a:ln>
                <a:solidFill>
                  <a:srgbClr val="50FA7B"/>
                </a:solidFill>
                <a:effectLst/>
                <a:latin typeface="Arial Unicode MS"/>
                <a:ea typeface="JetBrains Mono"/>
              </a:rPr>
              <a:t>astype</a:t>
            </a:r>
            <a:r>
              <a:rPr kumimoji="0" lang="en-US" altLang="en-US" sz="600" b="1" i="0" u="none" strike="noStrike" cap="none" normalizeH="0" baseline="0" dirty="0">
                <a:ln>
                  <a:noFill/>
                </a:ln>
                <a:solidFill>
                  <a:srgbClr val="BD93F9"/>
                </a:solidFill>
                <a:effectLst/>
                <a:latin typeface="Arial Unicode MS"/>
                <a:ea typeface="JetBrains Mono"/>
              </a:rPr>
              <a:t>({</a:t>
            </a:r>
            <a:r>
              <a:rPr kumimoji="0" lang="en-US" altLang="en-US" sz="600" b="0" i="0" u="none" strike="noStrike" cap="none" normalizeH="0" baseline="0" dirty="0">
                <a:ln>
                  <a:noFill/>
                </a:ln>
                <a:solidFill>
                  <a:srgbClr val="F1FA8C"/>
                </a:solidFill>
                <a:effectLst/>
                <a:latin typeface="Arial Unicode MS"/>
                <a:ea typeface="JetBrains Mono"/>
              </a:rPr>
              <a:t>"</a:t>
            </a:r>
            <a:r>
              <a:rPr kumimoji="0" lang="en-US" altLang="en-US" sz="600" b="0" i="0" u="none" strike="noStrike" cap="none" normalizeH="0" baseline="0" dirty="0" err="1">
                <a:ln>
                  <a:noFill/>
                </a:ln>
                <a:solidFill>
                  <a:srgbClr val="F1FA8C"/>
                </a:solidFill>
                <a:effectLst/>
                <a:latin typeface="Arial Unicode MS"/>
                <a:ea typeface="JetBrains Mono"/>
              </a:rPr>
              <a:t>number_sold</a:t>
            </a:r>
            <a:r>
              <a:rPr kumimoji="0" lang="en-US" altLang="en-US" sz="600" b="0" i="0" u="none" strike="noStrike" cap="none" normalizeH="0" baseline="0" dirty="0">
                <a:ln>
                  <a:noFill/>
                </a:ln>
                <a:solidFill>
                  <a:srgbClr val="F1FA8C"/>
                </a:solidFill>
                <a:effectLst/>
                <a:latin typeface="Arial Unicode MS"/>
                <a:ea typeface="JetBrains Mono"/>
              </a:rPr>
              <a:t>"</a:t>
            </a:r>
            <a:r>
              <a:rPr kumimoji="0" lang="en-US" altLang="en-US" sz="600" b="0" i="0" u="none" strike="noStrike" cap="none" normalizeH="0" baseline="0" dirty="0">
                <a:ln>
                  <a:noFill/>
                </a:ln>
                <a:solidFill>
                  <a:srgbClr val="F998CC"/>
                </a:solidFill>
                <a:effectLst/>
                <a:latin typeface="Arial Unicode MS"/>
                <a:ea typeface="JetBrains Mono"/>
              </a:rPr>
              <a:t>: </a:t>
            </a:r>
            <a:r>
              <a:rPr kumimoji="0" lang="en-US" altLang="en-US" sz="600" b="0" i="0" u="none" strike="noStrike" cap="none" normalizeH="0" baseline="0" dirty="0">
                <a:ln>
                  <a:noFill/>
                </a:ln>
                <a:solidFill>
                  <a:srgbClr val="BD93F9"/>
                </a:solidFill>
                <a:effectLst/>
                <a:latin typeface="Arial Unicode MS"/>
                <a:ea typeface="JetBrains Mono"/>
              </a:rPr>
              <a:t>int</a:t>
            </a:r>
            <a:r>
              <a:rPr kumimoji="0" lang="en-US" altLang="en-US" sz="600" b="1" i="0" u="none" strike="noStrike" cap="none" normalizeH="0" baseline="0" dirty="0">
                <a:ln>
                  <a:noFill/>
                </a:ln>
                <a:solidFill>
                  <a:srgbClr val="BD93F9"/>
                </a:solidFill>
                <a:effectLst/>
                <a:latin typeface="Arial Unicode MS"/>
                <a:ea typeface="JetBrains Mono"/>
              </a:rPr>
              <a:t>})</a:t>
            </a:r>
            <a:br>
              <a:rPr kumimoji="0" lang="en-US" altLang="en-US" sz="600" b="1" i="0" u="none" strike="noStrike" cap="none" normalizeH="0" baseline="0" dirty="0">
                <a:ln>
                  <a:noFill/>
                </a:ln>
                <a:solidFill>
                  <a:srgbClr val="BD93F9"/>
                </a:solidFill>
                <a:effectLst/>
                <a:latin typeface="Arial Unicode MS"/>
                <a:ea typeface="JetBrains Mono"/>
              </a:rPr>
            </a:br>
            <a:r>
              <a:rPr kumimoji="0" lang="en-US" altLang="en-US" sz="600" b="0" i="0" u="none" strike="noStrike" cap="none" normalizeH="0" baseline="0" dirty="0">
                <a:ln>
                  <a:noFill/>
                </a:ln>
                <a:solidFill>
                  <a:srgbClr val="F8F8F2"/>
                </a:solidFill>
                <a:effectLst/>
                <a:latin typeface="Arial Unicode MS"/>
                <a:ea typeface="JetBrains Mono"/>
              </a:rPr>
              <a:t>df3.</a:t>
            </a:r>
            <a:r>
              <a:rPr kumimoji="0" lang="en-US" altLang="en-US" sz="600" b="0" i="0" u="none" strike="noStrike" cap="none" normalizeH="0" baseline="0" dirty="0">
                <a:ln>
                  <a:noFill/>
                </a:ln>
                <a:solidFill>
                  <a:srgbClr val="50FA7B"/>
                </a:solidFill>
                <a:effectLst/>
                <a:latin typeface="Arial Unicode MS"/>
                <a:ea typeface="JetBrains Mono"/>
              </a:rPr>
              <a:t>to_csv</a:t>
            </a:r>
            <a:r>
              <a:rPr kumimoji="0" lang="en-US" altLang="en-US" sz="600" b="1" i="0" u="none" strike="noStrike" cap="none" normalizeH="0" baseline="0" dirty="0">
                <a:ln>
                  <a:noFill/>
                </a:ln>
                <a:solidFill>
                  <a:srgbClr val="BD93F9"/>
                </a:solidFill>
                <a:effectLst/>
                <a:latin typeface="Arial Unicode MS"/>
                <a:ea typeface="JetBrains Mono"/>
              </a:rPr>
              <a:t>(</a:t>
            </a:r>
            <a:r>
              <a:rPr kumimoji="0" lang="en-US" altLang="en-US" sz="600" b="0" i="0" u="none" strike="noStrike" cap="none" normalizeH="0" baseline="0" dirty="0">
                <a:ln>
                  <a:noFill/>
                </a:ln>
                <a:solidFill>
                  <a:srgbClr val="F1FA8C"/>
                </a:solidFill>
                <a:effectLst/>
                <a:latin typeface="Arial Unicode MS"/>
                <a:ea typeface="JetBrains Mono"/>
              </a:rPr>
              <a:t>'./Datasets/(1) cleaned.csv'</a:t>
            </a:r>
            <a:r>
              <a:rPr kumimoji="0" lang="en-US" altLang="en-US" sz="600" b="1" i="0" u="none" strike="noStrike" cap="none" normalizeH="0" baseline="0" dirty="0">
                <a:ln>
                  <a:noFill/>
                </a:ln>
                <a:solidFill>
                  <a:srgbClr val="BD93F9"/>
                </a:solidFill>
                <a:effectLst/>
                <a:latin typeface="Arial Unicode MS"/>
                <a:ea typeface="JetBrains Mono"/>
              </a:rPr>
              <a:t>)</a:t>
            </a:r>
            <a:br>
              <a:rPr kumimoji="0" lang="en-US" altLang="en-US" sz="600" b="1" i="0" u="none" strike="noStrike" cap="none" normalizeH="0" baseline="0" dirty="0">
                <a:ln>
                  <a:noFill/>
                </a:ln>
                <a:solidFill>
                  <a:srgbClr val="BD93F9"/>
                </a:solidFill>
                <a:effectLst/>
                <a:latin typeface="Arial Unicode MS"/>
                <a:ea typeface="JetBrains Mono"/>
              </a:rPr>
            </a:br>
            <a:br>
              <a:rPr kumimoji="0" lang="en-US" altLang="en-US" sz="600" b="0" i="0" u="none" strike="noStrike" cap="none" normalizeH="0" baseline="0" dirty="0">
                <a:ln>
                  <a:noFill/>
                </a:ln>
                <a:solidFill>
                  <a:srgbClr val="FF79C6"/>
                </a:solidFill>
                <a:effectLst/>
                <a:latin typeface="Arial Unicode MS"/>
                <a:ea typeface="JetBrains Mono"/>
              </a:rPr>
            </a:br>
            <a:r>
              <a:rPr kumimoji="0" lang="en-US" altLang="en-US" sz="600" b="0" i="0" u="none" strike="noStrike" cap="none" normalizeH="0" baseline="0" dirty="0">
                <a:ln>
                  <a:noFill/>
                </a:ln>
                <a:solidFill>
                  <a:srgbClr val="50FA7B"/>
                </a:solidFill>
                <a:effectLst/>
                <a:latin typeface="Arial Unicode MS"/>
                <a:ea typeface="JetBrains Mono"/>
              </a:rPr>
              <a:t>display</a:t>
            </a:r>
            <a:r>
              <a:rPr kumimoji="0" lang="en-US" altLang="en-US" sz="600" b="1" i="0" u="none" strike="noStrike" cap="none" normalizeH="0" baseline="0" dirty="0">
                <a:ln>
                  <a:noFill/>
                </a:ln>
                <a:solidFill>
                  <a:srgbClr val="BD93F9"/>
                </a:solidFill>
                <a:effectLst/>
                <a:latin typeface="Arial Unicode MS"/>
                <a:ea typeface="JetBrains Mono"/>
              </a:rPr>
              <a:t>(</a:t>
            </a:r>
            <a:r>
              <a:rPr kumimoji="0" lang="en-US" altLang="en-US" sz="600" b="0" i="0" u="none" strike="noStrike" cap="none" normalizeH="0" baseline="0" dirty="0">
                <a:ln>
                  <a:noFill/>
                </a:ln>
                <a:solidFill>
                  <a:srgbClr val="F8F8F2"/>
                </a:solidFill>
                <a:effectLst/>
                <a:latin typeface="Arial Unicode MS"/>
                <a:ea typeface="JetBrains Mono"/>
              </a:rPr>
              <a:t>df1.</a:t>
            </a:r>
            <a:r>
              <a:rPr kumimoji="0" lang="en-US" altLang="en-US" sz="600" b="0" i="0" u="none" strike="noStrike" cap="none" normalizeH="0" baseline="0" dirty="0">
                <a:ln>
                  <a:noFill/>
                </a:ln>
                <a:solidFill>
                  <a:srgbClr val="50FA7B"/>
                </a:solidFill>
                <a:effectLst/>
                <a:latin typeface="Arial Unicode MS"/>
                <a:ea typeface="JetBrains Mono"/>
              </a:rPr>
              <a:t>isna</a:t>
            </a:r>
            <a:r>
              <a:rPr kumimoji="0" lang="en-US" altLang="en-US" sz="600" b="1" i="0" u="none" strike="noStrike" cap="none" normalizeH="0" baseline="0" dirty="0">
                <a:ln>
                  <a:noFill/>
                </a:ln>
                <a:solidFill>
                  <a:srgbClr val="BD93F9"/>
                </a:solidFill>
                <a:effectLst/>
                <a:latin typeface="Arial Unicode MS"/>
                <a:ea typeface="JetBrains Mono"/>
              </a:rPr>
              <a:t>()</a:t>
            </a:r>
            <a:r>
              <a:rPr kumimoji="0" lang="en-US" altLang="en-US" sz="600" b="0" i="0" u="none" strike="noStrike" cap="none" normalizeH="0" baseline="0" dirty="0">
                <a:ln>
                  <a:noFill/>
                </a:ln>
                <a:solidFill>
                  <a:srgbClr val="F8F8F2"/>
                </a:solidFill>
                <a:effectLst/>
                <a:latin typeface="Arial Unicode MS"/>
                <a:ea typeface="JetBrains Mono"/>
              </a:rPr>
              <a:t>.</a:t>
            </a:r>
            <a:r>
              <a:rPr kumimoji="0" lang="en-US" altLang="en-US" sz="600" b="0" i="0" u="none" strike="noStrike" cap="none" normalizeH="0" baseline="0" dirty="0">
                <a:ln>
                  <a:noFill/>
                </a:ln>
                <a:solidFill>
                  <a:srgbClr val="50FA7B"/>
                </a:solidFill>
                <a:effectLst/>
                <a:latin typeface="Arial Unicode MS"/>
                <a:ea typeface="JetBrains Mono"/>
              </a:rPr>
              <a:t>sum</a:t>
            </a:r>
            <a:r>
              <a:rPr kumimoji="0" lang="en-US" altLang="en-US" sz="600" b="1" i="0" u="none" strike="noStrike" cap="none" normalizeH="0" baseline="0" dirty="0">
                <a:ln>
                  <a:noFill/>
                </a:ln>
                <a:solidFill>
                  <a:srgbClr val="BD93F9"/>
                </a:solidFill>
                <a:effectLst/>
                <a:latin typeface="Arial Unicode MS"/>
                <a:ea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600" b="0" i="0" u="none" strike="noStrike" cap="none" normalizeH="0" baseline="0" dirty="0">
                <a:ln>
                  <a:noFill/>
                </a:ln>
                <a:solidFill>
                  <a:srgbClr val="FF79C6"/>
                </a:solidFill>
                <a:effectLst/>
                <a:latin typeface="Arial Unicode MS"/>
                <a:ea typeface="JetBrains Mono"/>
              </a:rPr>
            </a:br>
            <a:endParaRPr kumimoji="0" lang="en-US" altLang="en-US" sz="600" b="0" i="0" u="none" strike="noStrike" cap="none" normalizeH="0" baseline="0" dirty="0">
              <a:ln>
                <a:noFill/>
              </a:ln>
              <a:solidFill>
                <a:srgbClr val="FF79C6"/>
              </a:solidFill>
              <a:effectLst/>
              <a:latin typeface="Arial Unicode MS"/>
              <a:ea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600" b="0" i="0" u="none" strike="noStrike" cap="none" normalizeH="0" baseline="0" dirty="0">
                <a:ln>
                  <a:noFill/>
                </a:ln>
                <a:solidFill>
                  <a:srgbClr val="FF79C6"/>
                </a:solidFill>
                <a:effectLst/>
                <a:latin typeface="Arial Unicode MS"/>
                <a:ea typeface="JetBrains Mono"/>
              </a:rPr>
            </a:br>
            <a:r>
              <a:rPr kumimoji="0" lang="en-US" altLang="en-US" sz="600" b="0" i="0" u="none" strike="noStrike" cap="none" normalizeH="0" baseline="0" dirty="0">
                <a:ln>
                  <a:noFill/>
                </a:ln>
                <a:solidFill>
                  <a:srgbClr val="50FA7B"/>
                </a:solidFill>
                <a:effectLst/>
                <a:latin typeface="Arial Unicode MS"/>
                <a:ea typeface="JetBrains Mono"/>
              </a:rPr>
              <a:t>display</a:t>
            </a:r>
            <a:r>
              <a:rPr kumimoji="0" lang="en-US" altLang="en-US" sz="600" b="1" i="0" u="none" strike="noStrike" cap="none" normalizeH="0" baseline="0" dirty="0">
                <a:ln>
                  <a:noFill/>
                </a:ln>
                <a:solidFill>
                  <a:srgbClr val="BD93F9"/>
                </a:solidFill>
                <a:effectLst/>
                <a:latin typeface="Arial Unicode MS"/>
                <a:ea typeface="JetBrains Mono"/>
              </a:rPr>
              <a:t>(</a:t>
            </a:r>
            <a:r>
              <a:rPr kumimoji="0" lang="en-US" altLang="en-US" sz="600" b="0" i="0" u="none" strike="noStrike" cap="none" normalizeH="0" baseline="0" dirty="0">
                <a:ln>
                  <a:noFill/>
                </a:ln>
                <a:solidFill>
                  <a:srgbClr val="F8F8F2"/>
                </a:solidFill>
                <a:effectLst/>
                <a:latin typeface="Arial Unicode MS"/>
                <a:ea typeface="JetBrains Mono"/>
              </a:rPr>
              <a:t>df3.</a:t>
            </a:r>
            <a:r>
              <a:rPr kumimoji="0" lang="en-US" altLang="en-US" sz="600" b="0" i="0" u="none" strike="noStrike" cap="none" normalizeH="0" baseline="0" dirty="0">
                <a:ln>
                  <a:noFill/>
                </a:ln>
                <a:solidFill>
                  <a:srgbClr val="50FA7B"/>
                </a:solidFill>
                <a:effectLst/>
                <a:latin typeface="Arial Unicode MS"/>
                <a:ea typeface="JetBrains Mono"/>
              </a:rPr>
              <a:t>set_index</a:t>
            </a:r>
            <a:r>
              <a:rPr kumimoji="0" lang="en-US" altLang="en-US" sz="600" b="1" i="0" u="none" strike="noStrike" cap="none" normalizeH="0" baseline="0" dirty="0">
                <a:ln>
                  <a:noFill/>
                </a:ln>
                <a:solidFill>
                  <a:srgbClr val="BD93F9"/>
                </a:solidFill>
                <a:effectLst/>
                <a:latin typeface="Arial Unicode MS"/>
                <a:ea typeface="JetBrains Mono"/>
              </a:rPr>
              <a:t>([</a:t>
            </a:r>
            <a:r>
              <a:rPr kumimoji="0" lang="en-US" altLang="en-US" sz="600" b="0" i="0" u="none" strike="noStrike" cap="none" normalizeH="0" baseline="0" dirty="0">
                <a:ln>
                  <a:noFill/>
                </a:ln>
                <a:solidFill>
                  <a:srgbClr val="F1FA8C"/>
                </a:solidFill>
                <a:effectLst/>
                <a:latin typeface="Arial Unicode MS"/>
                <a:ea typeface="JetBrains Mono"/>
              </a:rPr>
              <a:t>'</a:t>
            </a:r>
            <a:r>
              <a:rPr kumimoji="0" lang="en-US" altLang="en-US" sz="600" b="0" i="0" u="none" strike="noStrike" cap="none" normalizeH="0" baseline="0" dirty="0" err="1">
                <a:ln>
                  <a:noFill/>
                </a:ln>
                <a:solidFill>
                  <a:srgbClr val="F1FA8C"/>
                </a:solidFill>
                <a:effectLst/>
                <a:latin typeface="Arial Unicode MS"/>
                <a:ea typeface="JetBrains Mono"/>
              </a:rPr>
              <a:t>year'</a:t>
            </a:r>
            <a:r>
              <a:rPr kumimoji="0" lang="en-US" altLang="en-US" sz="600" b="0" i="0" u="none" strike="noStrike" cap="none" normalizeH="0" baseline="0" dirty="0" err="1">
                <a:ln>
                  <a:noFill/>
                </a:ln>
                <a:solidFill>
                  <a:srgbClr val="F8F8F2"/>
                </a:solidFill>
                <a:effectLst/>
                <a:latin typeface="Arial Unicode MS"/>
                <a:ea typeface="JetBrains Mono"/>
              </a:rPr>
              <a:t>,</a:t>
            </a:r>
            <a:r>
              <a:rPr kumimoji="0" lang="en-US" altLang="en-US" sz="600" b="0" i="0" u="none" strike="noStrike" cap="none" normalizeH="0" baseline="0" dirty="0" err="1">
                <a:ln>
                  <a:noFill/>
                </a:ln>
                <a:solidFill>
                  <a:srgbClr val="F1FA8C"/>
                </a:solidFill>
                <a:effectLst/>
                <a:latin typeface="Arial Unicode MS"/>
                <a:ea typeface="JetBrains Mono"/>
              </a:rPr>
              <a:t>'brand</a:t>
            </a:r>
            <a:r>
              <a:rPr kumimoji="0" lang="en-US" altLang="en-US" sz="600" b="0" i="0" u="none" strike="noStrike" cap="none" normalizeH="0" baseline="0" dirty="0">
                <a:ln>
                  <a:noFill/>
                </a:ln>
                <a:solidFill>
                  <a:srgbClr val="F1FA8C"/>
                </a:solidFill>
                <a:effectLst/>
                <a:latin typeface="Arial Unicode MS"/>
                <a:ea typeface="JetBrains Mono"/>
              </a:rPr>
              <a:t>'</a:t>
            </a:r>
            <a:r>
              <a:rPr kumimoji="0" lang="en-US" altLang="en-US" sz="600" b="1" i="0" u="none" strike="noStrike" cap="none" normalizeH="0" baseline="0" dirty="0">
                <a:ln>
                  <a:noFill/>
                </a:ln>
                <a:solidFill>
                  <a:srgbClr val="BD93F9"/>
                </a:solidFill>
                <a:effectLst/>
                <a:latin typeface="Arial Unicode MS"/>
                <a:ea typeface="JetBrains Mono"/>
              </a:rPr>
              <a:t>]))</a:t>
            </a:r>
            <a:br>
              <a:rPr kumimoji="0" lang="en-US" altLang="en-US" sz="600" b="1" i="0" u="none" strike="noStrike" cap="none" normalizeH="0" baseline="0" dirty="0">
                <a:ln>
                  <a:noFill/>
                </a:ln>
                <a:solidFill>
                  <a:srgbClr val="BD93F9"/>
                </a:solidFill>
                <a:effectLst/>
                <a:latin typeface="Arial Unicode MS"/>
                <a:ea typeface="JetBrains Mono"/>
              </a:rPr>
            </a:br>
            <a:r>
              <a:rPr kumimoji="0" lang="en-US" altLang="en-US" sz="600" b="0" i="0" u="none" strike="noStrike" cap="none" normalizeH="0" baseline="0" dirty="0" err="1">
                <a:ln>
                  <a:noFill/>
                </a:ln>
                <a:solidFill>
                  <a:srgbClr val="F8F8F2"/>
                </a:solidFill>
                <a:effectLst/>
                <a:latin typeface="Arial Unicode MS"/>
                <a:ea typeface="JetBrains Mono"/>
              </a:rPr>
              <a:t>unique_values</a:t>
            </a:r>
            <a:r>
              <a:rPr kumimoji="0" lang="en-US" altLang="en-US" sz="600" b="0" i="0" u="none" strike="noStrike" cap="none" normalizeH="0" baseline="0" dirty="0">
                <a:ln>
                  <a:noFill/>
                </a:ln>
                <a:solidFill>
                  <a:srgbClr val="F8F8F2"/>
                </a:solidFill>
                <a:effectLst/>
                <a:latin typeface="Arial Unicode MS"/>
                <a:ea typeface="JetBrains Mono"/>
              </a:rPr>
              <a:t> </a:t>
            </a:r>
            <a:r>
              <a:rPr kumimoji="0" lang="en-US" altLang="en-US" sz="600" b="0" i="0" u="none" strike="noStrike" cap="none" normalizeH="0" baseline="0" dirty="0">
                <a:ln>
                  <a:noFill/>
                </a:ln>
                <a:solidFill>
                  <a:srgbClr val="F998CC"/>
                </a:solidFill>
                <a:effectLst/>
                <a:latin typeface="Arial Unicode MS"/>
                <a:ea typeface="JetBrains Mono"/>
              </a:rPr>
              <a:t>= </a:t>
            </a:r>
            <a:r>
              <a:rPr kumimoji="0" lang="en-US" altLang="en-US" sz="600" b="0" i="0" u="none" strike="noStrike" cap="none" normalizeH="0" baseline="0" dirty="0">
                <a:ln>
                  <a:noFill/>
                </a:ln>
                <a:solidFill>
                  <a:srgbClr val="F8F8F2"/>
                </a:solidFill>
                <a:effectLst/>
                <a:latin typeface="Arial Unicode MS"/>
                <a:ea typeface="JetBrains Mono"/>
              </a:rPr>
              <a:t>df1</a:t>
            </a:r>
            <a:r>
              <a:rPr kumimoji="0" lang="en-US" altLang="en-US" sz="600" b="1" i="0" u="none" strike="noStrike" cap="none" normalizeH="0" baseline="0" dirty="0">
                <a:ln>
                  <a:noFill/>
                </a:ln>
                <a:solidFill>
                  <a:srgbClr val="BD93F9"/>
                </a:solidFill>
                <a:effectLst/>
                <a:latin typeface="Arial Unicode MS"/>
                <a:ea typeface="JetBrains Mono"/>
              </a:rPr>
              <a:t>[</a:t>
            </a:r>
            <a:r>
              <a:rPr kumimoji="0" lang="en-US" altLang="en-US" sz="600" b="0" i="0" u="none" strike="noStrike" cap="none" normalizeH="0" baseline="0" dirty="0">
                <a:ln>
                  <a:noFill/>
                </a:ln>
                <a:solidFill>
                  <a:srgbClr val="F1FA8C"/>
                </a:solidFill>
                <a:effectLst/>
                <a:latin typeface="Arial Unicode MS"/>
                <a:ea typeface="JetBrains Mono"/>
              </a:rPr>
              <a:t>'year'</a:t>
            </a:r>
            <a:r>
              <a:rPr kumimoji="0" lang="en-US" altLang="en-US" sz="600" b="1" i="0" u="none" strike="noStrike" cap="none" normalizeH="0" baseline="0" dirty="0">
                <a:ln>
                  <a:noFill/>
                </a:ln>
                <a:solidFill>
                  <a:srgbClr val="BD93F9"/>
                </a:solidFill>
                <a:effectLst/>
                <a:latin typeface="Arial Unicode MS"/>
                <a:ea typeface="JetBrains Mono"/>
              </a:rPr>
              <a:t>]</a:t>
            </a:r>
            <a:r>
              <a:rPr kumimoji="0" lang="en-US" altLang="en-US" sz="600" b="0" i="0" u="none" strike="noStrike" cap="none" normalizeH="0" baseline="0" dirty="0">
                <a:ln>
                  <a:noFill/>
                </a:ln>
                <a:solidFill>
                  <a:srgbClr val="F8F8F2"/>
                </a:solidFill>
                <a:effectLst/>
                <a:latin typeface="Arial Unicode MS"/>
                <a:ea typeface="JetBrains Mono"/>
              </a:rPr>
              <a:t>.</a:t>
            </a:r>
            <a:r>
              <a:rPr kumimoji="0" lang="en-US" altLang="en-US" sz="600" b="0" i="0" u="none" strike="noStrike" cap="none" normalizeH="0" baseline="0" dirty="0">
                <a:ln>
                  <a:noFill/>
                </a:ln>
                <a:solidFill>
                  <a:srgbClr val="50FA7B"/>
                </a:solidFill>
                <a:effectLst/>
                <a:latin typeface="Arial Unicode MS"/>
                <a:ea typeface="JetBrains Mono"/>
              </a:rPr>
              <a:t>unique</a:t>
            </a:r>
            <a:r>
              <a:rPr kumimoji="0" lang="en-US" altLang="en-US" sz="600" b="1" i="0" u="none" strike="noStrike" cap="none" normalizeH="0" baseline="0" dirty="0">
                <a:ln>
                  <a:noFill/>
                </a:ln>
                <a:solidFill>
                  <a:srgbClr val="BD93F9"/>
                </a:solidFill>
                <a:effectLst/>
                <a:latin typeface="Arial Unicode MS"/>
                <a:ea typeface="JetBrains Mono"/>
              </a:rPr>
              <a:t>()</a:t>
            </a:r>
            <a:br>
              <a:rPr kumimoji="0" lang="en-US" altLang="en-US" sz="600" b="1" i="0" u="none" strike="noStrike" cap="none" normalizeH="0" baseline="0" dirty="0">
                <a:ln>
                  <a:noFill/>
                </a:ln>
                <a:solidFill>
                  <a:srgbClr val="BD93F9"/>
                </a:solidFill>
                <a:effectLst/>
                <a:latin typeface="Arial Unicode MS"/>
                <a:ea typeface="JetBrains Mono"/>
              </a:rPr>
            </a:br>
            <a:br>
              <a:rPr kumimoji="0" lang="en-US" altLang="en-US" sz="600" b="1" i="0" u="none" strike="noStrike" cap="none" normalizeH="0" baseline="0" dirty="0">
                <a:ln>
                  <a:noFill/>
                </a:ln>
                <a:solidFill>
                  <a:srgbClr val="BD93F9"/>
                </a:solidFill>
                <a:effectLst/>
                <a:latin typeface="Arial Unicode MS"/>
                <a:ea typeface="JetBrains Mono"/>
              </a:rPr>
            </a:br>
            <a:r>
              <a:rPr kumimoji="0" lang="en-US" altLang="en-US" sz="600" b="0" i="0" u="none" strike="noStrike" cap="none" normalizeH="0" baseline="0" dirty="0">
                <a:ln>
                  <a:noFill/>
                </a:ln>
                <a:solidFill>
                  <a:srgbClr val="F8F8F2"/>
                </a:solidFill>
                <a:effectLst/>
                <a:latin typeface="Arial Unicode MS"/>
                <a:ea typeface="JetBrains Mono"/>
              </a:rPr>
              <a:t>df4 </a:t>
            </a:r>
            <a:r>
              <a:rPr kumimoji="0" lang="en-US" altLang="en-US" sz="600" b="0" i="0" u="none" strike="noStrike" cap="none" normalizeH="0" baseline="0" dirty="0">
                <a:ln>
                  <a:noFill/>
                </a:ln>
                <a:solidFill>
                  <a:srgbClr val="F998CC"/>
                </a:solidFill>
                <a:effectLst/>
                <a:latin typeface="Arial Unicode MS"/>
                <a:ea typeface="JetBrains Mono"/>
              </a:rPr>
              <a:t>= </a:t>
            </a:r>
            <a:r>
              <a:rPr kumimoji="0" lang="en-US" altLang="en-US" sz="600" b="0" i="0" u="none" strike="noStrike" cap="none" normalizeH="0" baseline="0" dirty="0">
                <a:ln>
                  <a:noFill/>
                </a:ln>
                <a:solidFill>
                  <a:srgbClr val="F8F8F2"/>
                </a:solidFill>
                <a:effectLst/>
                <a:latin typeface="Arial Unicode MS"/>
                <a:ea typeface="JetBrains Mono"/>
              </a:rPr>
              <a:t>df3.</a:t>
            </a:r>
            <a:r>
              <a:rPr kumimoji="0" lang="en-US" altLang="en-US" sz="600" b="0" i="0" u="none" strike="noStrike" cap="none" normalizeH="0" baseline="0" dirty="0">
                <a:ln>
                  <a:noFill/>
                </a:ln>
                <a:solidFill>
                  <a:srgbClr val="50FA7B"/>
                </a:solidFill>
                <a:effectLst/>
                <a:latin typeface="Arial Unicode MS"/>
                <a:ea typeface="JetBrains Mono"/>
              </a:rPr>
              <a:t>reset_index</a:t>
            </a:r>
            <a:r>
              <a:rPr kumimoji="0" lang="en-US" altLang="en-US" sz="600" b="1" i="0" u="none" strike="noStrike" cap="none" normalizeH="0" baseline="0" dirty="0">
                <a:ln>
                  <a:noFill/>
                </a:ln>
                <a:solidFill>
                  <a:srgbClr val="BD93F9"/>
                </a:solidFill>
                <a:effectLst/>
                <a:latin typeface="Arial Unicode MS"/>
                <a:ea typeface="JetBrains Mono"/>
              </a:rPr>
              <a:t>()</a:t>
            </a:r>
            <a:br>
              <a:rPr kumimoji="0" lang="en-US" altLang="en-US" sz="600" b="1" i="0" u="none" strike="noStrike" cap="none" normalizeH="0" baseline="0" dirty="0">
                <a:ln>
                  <a:noFill/>
                </a:ln>
                <a:solidFill>
                  <a:srgbClr val="BD93F9"/>
                </a:solidFill>
                <a:effectLst/>
                <a:latin typeface="Arial Unicode MS"/>
                <a:ea typeface="JetBrains Mono"/>
              </a:rPr>
            </a:br>
            <a:br>
              <a:rPr kumimoji="0" lang="en-US" altLang="en-US" sz="600" b="1" i="0" u="none" strike="noStrike" cap="none" normalizeH="0" baseline="0" dirty="0">
                <a:ln>
                  <a:noFill/>
                </a:ln>
                <a:solidFill>
                  <a:srgbClr val="BD93F9"/>
                </a:solidFill>
                <a:effectLst/>
                <a:latin typeface="Arial Unicode MS"/>
                <a:ea typeface="JetBrains Mono"/>
              </a:rPr>
            </a:br>
            <a:r>
              <a:rPr kumimoji="0" lang="en-US" altLang="en-US" sz="600" b="0" i="0" u="none" strike="noStrike" cap="none" normalizeH="0" baseline="0" dirty="0" err="1">
                <a:ln>
                  <a:noFill/>
                </a:ln>
                <a:solidFill>
                  <a:srgbClr val="F8F8F2"/>
                </a:solidFill>
                <a:effectLst/>
                <a:latin typeface="Arial Unicode MS"/>
                <a:ea typeface="JetBrains Mono"/>
              </a:rPr>
              <a:t>mean_values</a:t>
            </a:r>
            <a:r>
              <a:rPr kumimoji="0" lang="en-US" altLang="en-US" sz="600" b="0" i="0" u="none" strike="noStrike" cap="none" normalizeH="0" baseline="0" dirty="0">
                <a:ln>
                  <a:noFill/>
                </a:ln>
                <a:solidFill>
                  <a:srgbClr val="F8F8F2"/>
                </a:solidFill>
                <a:effectLst/>
                <a:latin typeface="Arial Unicode MS"/>
                <a:ea typeface="JetBrains Mono"/>
              </a:rPr>
              <a:t> </a:t>
            </a:r>
            <a:r>
              <a:rPr kumimoji="0" lang="en-US" altLang="en-US" sz="600" b="0" i="0" u="none" strike="noStrike" cap="none" normalizeH="0" baseline="0" dirty="0">
                <a:ln>
                  <a:noFill/>
                </a:ln>
                <a:solidFill>
                  <a:srgbClr val="F998CC"/>
                </a:solidFill>
                <a:effectLst/>
                <a:latin typeface="Arial Unicode MS"/>
                <a:ea typeface="JetBrains Mono"/>
              </a:rPr>
              <a:t>= </a:t>
            </a:r>
            <a:r>
              <a:rPr kumimoji="0" lang="en-US" altLang="en-US" sz="600" b="1" i="0" u="none" strike="noStrike" cap="none" normalizeH="0" baseline="0" dirty="0">
                <a:ln>
                  <a:noFill/>
                </a:ln>
                <a:solidFill>
                  <a:srgbClr val="BD93F9"/>
                </a:solidFill>
                <a:effectLst/>
                <a:latin typeface="Arial Unicode MS"/>
                <a:ea typeface="JetBrains Mono"/>
              </a:rPr>
              <a:t>[[</a:t>
            </a:r>
            <a:r>
              <a:rPr kumimoji="0" lang="en-US" altLang="en-US" sz="600" b="0" i="0" u="none" strike="noStrike" cap="none" normalizeH="0" baseline="0" dirty="0" err="1">
                <a:ln>
                  <a:noFill/>
                </a:ln>
                <a:solidFill>
                  <a:srgbClr val="F8F8F2"/>
                </a:solidFill>
                <a:effectLst/>
                <a:latin typeface="Arial Unicode MS"/>
                <a:ea typeface="JetBrains Mono"/>
              </a:rPr>
              <a:t>i</a:t>
            </a:r>
            <a:r>
              <a:rPr kumimoji="0" lang="en-US" altLang="en-US" sz="600" b="1" i="0" u="none" strike="noStrike" cap="none" normalizeH="0" baseline="0" dirty="0">
                <a:ln>
                  <a:noFill/>
                </a:ln>
                <a:solidFill>
                  <a:srgbClr val="BD93F9"/>
                </a:solidFill>
                <a:effectLst/>
                <a:latin typeface="Arial Unicode MS"/>
                <a:ea typeface="JetBrains Mono"/>
              </a:rPr>
              <a:t>] </a:t>
            </a:r>
            <a:r>
              <a:rPr kumimoji="0" lang="en-US" altLang="en-US" sz="600" b="0" i="0" u="none" strike="noStrike" cap="none" normalizeH="0" baseline="0" dirty="0">
                <a:ln>
                  <a:noFill/>
                </a:ln>
                <a:solidFill>
                  <a:srgbClr val="FF79C6"/>
                </a:solidFill>
                <a:effectLst/>
                <a:latin typeface="Arial Unicode MS"/>
                <a:ea typeface="JetBrains Mono"/>
              </a:rPr>
              <a:t>for </a:t>
            </a:r>
            <a:r>
              <a:rPr kumimoji="0" lang="en-US" altLang="en-US" sz="600" b="0" i="0" u="none" strike="noStrike" cap="none" normalizeH="0" baseline="0" dirty="0" err="1">
                <a:ln>
                  <a:noFill/>
                </a:ln>
                <a:solidFill>
                  <a:srgbClr val="F8F8F2"/>
                </a:solidFill>
                <a:effectLst/>
                <a:latin typeface="Arial Unicode MS"/>
                <a:ea typeface="JetBrains Mono"/>
              </a:rPr>
              <a:t>i</a:t>
            </a:r>
            <a:r>
              <a:rPr kumimoji="0" lang="en-US" altLang="en-US" sz="600" b="0" i="0" u="none" strike="noStrike" cap="none" normalizeH="0" baseline="0" dirty="0">
                <a:ln>
                  <a:noFill/>
                </a:ln>
                <a:solidFill>
                  <a:srgbClr val="F8F8F2"/>
                </a:solidFill>
                <a:effectLst/>
                <a:latin typeface="Arial Unicode MS"/>
                <a:ea typeface="JetBrains Mono"/>
              </a:rPr>
              <a:t> </a:t>
            </a:r>
            <a:r>
              <a:rPr kumimoji="0" lang="en-US" altLang="en-US" sz="600" b="0" i="0" u="none" strike="noStrike" cap="none" normalizeH="0" baseline="0" dirty="0">
                <a:ln>
                  <a:noFill/>
                </a:ln>
                <a:solidFill>
                  <a:srgbClr val="FF79C6"/>
                </a:solidFill>
                <a:effectLst/>
                <a:latin typeface="Arial Unicode MS"/>
                <a:ea typeface="JetBrains Mono"/>
              </a:rPr>
              <a:t>in </a:t>
            </a:r>
            <a:r>
              <a:rPr kumimoji="0" lang="en-US" altLang="en-US" sz="600" b="0" i="0" u="none" strike="noStrike" cap="none" normalizeH="0" baseline="0" dirty="0" err="1">
                <a:ln>
                  <a:noFill/>
                </a:ln>
                <a:solidFill>
                  <a:srgbClr val="F8F8F2"/>
                </a:solidFill>
                <a:effectLst/>
                <a:latin typeface="Arial Unicode MS"/>
                <a:ea typeface="JetBrains Mono"/>
              </a:rPr>
              <a:t>unique_values</a:t>
            </a:r>
            <a:r>
              <a:rPr kumimoji="0" lang="en-US" altLang="en-US" sz="600" b="1" i="0" u="none" strike="noStrike" cap="none" normalizeH="0" baseline="0" dirty="0">
                <a:ln>
                  <a:noFill/>
                </a:ln>
                <a:solidFill>
                  <a:srgbClr val="BD93F9"/>
                </a:solidFill>
                <a:effectLst/>
                <a:latin typeface="Arial Unicode MS"/>
                <a:ea typeface="JetBrains Mono"/>
              </a:rPr>
              <a:t>]</a:t>
            </a:r>
            <a:br>
              <a:rPr kumimoji="0" lang="en-US" altLang="en-US" sz="600" b="1" i="0" u="none" strike="noStrike" cap="none" normalizeH="0" baseline="0" dirty="0">
                <a:ln>
                  <a:noFill/>
                </a:ln>
                <a:solidFill>
                  <a:srgbClr val="BD93F9"/>
                </a:solidFill>
                <a:effectLst/>
                <a:latin typeface="Arial Unicode MS"/>
                <a:ea typeface="JetBrains Mono"/>
              </a:rPr>
            </a:br>
            <a:br>
              <a:rPr kumimoji="0" lang="en-US" altLang="en-US" sz="600" b="1" i="0" u="none" strike="noStrike" cap="none" normalizeH="0" baseline="0" dirty="0">
                <a:ln>
                  <a:noFill/>
                </a:ln>
                <a:solidFill>
                  <a:srgbClr val="BD93F9"/>
                </a:solidFill>
                <a:effectLst/>
                <a:latin typeface="Arial Unicode MS"/>
                <a:ea typeface="JetBrains Mono"/>
              </a:rPr>
            </a:br>
            <a:r>
              <a:rPr kumimoji="0" lang="en-US" altLang="en-US" sz="600" b="0" i="0" u="none" strike="noStrike" cap="none" normalizeH="0" baseline="0" dirty="0" err="1">
                <a:ln>
                  <a:noFill/>
                </a:ln>
                <a:solidFill>
                  <a:srgbClr val="F8F8F2"/>
                </a:solidFill>
                <a:effectLst/>
                <a:latin typeface="Arial Unicode MS"/>
                <a:ea typeface="JetBrains Mono"/>
              </a:rPr>
              <a:t>i</a:t>
            </a:r>
            <a:r>
              <a:rPr kumimoji="0" lang="en-US" altLang="en-US" sz="600" b="0" i="0" u="none" strike="noStrike" cap="none" normalizeH="0" baseline="0" dirty="0">
                <a:ln>
                  <a:noFill/>
                </a:ln>
                <a:solidFill>
                  <a:srgbClr val="F998CC"/>
                </a:solidFill>
                <a:effectLst/>
                <a:latin typeface="Arial Unicode MS"/>
                <a:ea typeface="JetBrains Mono"/>
              </a:rPr>
              <a:t>=</a:t>
            </a:r>
            <a:r>
              <a:rPr kumimoji="0" lang="en-US" altLang="en-US" sz="600" b="0" i="0" u="none" strike="noStrike" cap="none" normalizeH="0" baseline="0" dirty="0">
                <a:ln>
                  <a:noFill/>
                </a:ln>
                <a:solidFill>
                  <a:srgbClr val="BD93F9"/>
                </a:solidFill>
                <a:effectLst/>
                <a:latin typeface="Arial Unicode MS"/>
                <a:ea typeface="JetBrains Mono"/>
              </a:rPr>
              <a:t>0</a:t>
            </a:r>
            <a:br>
              <a:rPr kumimoji="0" lang="en-US" altLang="en-US" sz="600" b="0" i="0" u="none" strike="noStrike" cap="none" normalizeH="0" baseline="0" dirty="0">
                <a:ln>
                  <a:noFill/>
                </a:ln>
                <a:solidFill>
                  <a:srgbClr val="BD93F9"/>
                </a:solidFill>
                <a:effectLst/>
                <a:latin typeface="Arial Unicode MS"/>
                <a:ea typeface="JetBrains Mono"/>
              </a:rPr>
            </a:br>
            <a:br>
              <a:rPr kumimoji="0" lang="en-US" altLang="en-US" sz="600" b="0" i="0" u="none" strike="noStrike" cap="none" normalizeH="0" baseline="0" dirty="0">
                <a:ln>
                  <a:noFill/>
                </a:ln>
                <a:solidFill>
                  <a:srgbClr val="BD93F9"/>
                </a:solidFill>
                <a:effectLst/>
                <a:latin typeface="Arial Unicode MS"/>
                <a:ea typeface="JetBrains Mono"/>
              </a:rPr>
            </a:br>
            <a:r>
              <a:rPr kumimoji="0" lang="en-US" altLang="en-US" sz="600" b="0" i="0" u="none" strike="noStrike" cap="none" normalizeH="0" baseline="0" dirty="0">
                <a:ln>
                  <a:noFill/>
                </a:ln>
                <a:solidFill>
                  <a:srgbClr val="FF79C6"/>
                </a:solidFill>
                <a:effectLst/>
                <a:latin typeface="Arial Unicode MS"/>
                <a:ea typeface="JetBrains Mono"/>
              </a:rPr>
              <a:t>for </a:t>
            </a:r>
            <a:r>
              <a:rPr kumimoji="0" lang="en-US" altLang="en-US" sz="600" b="0" i="0" u="none" strike="noStrike" cap="none" normalizeH="0" baseline="0" dirty="0">
                <a:ln>
                  <a:noFill/>
                </a:ln>
                <a:solidFill>
                  <a:srgbClr val="F8F8F2"/>
                </a:solidFill>
                <a:effectLst/>
                <a:latin typeface="Arial Unicode MS"/>
                <a:ea typeface="JetBrains Mono"/>
              </a:rPr>
              <a:t>year </a:t>
            </a:r>
            <a:r>
              <a:rPr kumimoji="0" lang="en-US" altLang="en-US" sz="600" b="0" i="0" u="none" strike="noStrike" cap="none" normalizeH="0" baseline="0" dirty="0">
                <a:ln>
                  <a:noFill/>
                </a:ln>
                <a:solidFill>
                  <a:srgbClr val="FF79C6"/>
                </a:solidFill>
                <a:effectLst/>
                <a:latin typeface="Arial Unicode MS"/>
                <a:ea typeface="JetBrains Mono"/>
              </a:rPr>
              <a:t>in </a:t>
            </a:r>
            <a:r>
              <a:rPr kumimoji="0" lang="en-US" altLang="en-US" sz="600" b="0" i="0" u="none" strike="noStrike" cap="none" normalizeH="0" baseline="0" dirty="0" err="1">
                <a:ln>
                  <a:noFill/>
                </a:ln>
                <a:solidFill>
                  <a:srgbClr val="F8F8F2"/>
                </a:solidFill>
                <a:effectLst/>
                <a:latin typeface="Arial Unicode MS"/>
                <a:ea typeface="JetBrains Mono"/>
              </a:rPr>
              <a:t>mean_values</a:t>
            </a:r>
            <a:r>
              <a:rPr kumimoji="0" lang="en-US" altLang="en-US" sz="600" b="0" i="0" u="none" strike="noStrike" cap="none" normalizeH="0" baseline="0" dirty="0">
                <a:ln>
                  <a:noFill/>
                </a:ln>
                <a:solidFill>
                  <a:srgbClr val="F998CC"/>
                </a:solidFill>
                <a:effectLst/>
                <a:latin typeface="Arial Unicode MS"/>
                <a:ea typeface="JetBrains Mono"/>
              </a:rPr>
              <a:t>:</a:t>
            </a:r>
            <a:br>
              <a:rPr kumimoji="0" lang="en-US" altLang="en-US" sz="600" b="0" i="0" u="none" strike="noStrike" cap="none" normalizeH="0" baseline="0" dirty="0">
                <a:ln>
                  <a:noFill/>
                </a:ln>
                <a:solidFill>
                  <a:srgbClr val="F998CC"/>
                </a:solidFill>
                <a:effectLst/>
                <a:latin typeface="Arial Unicode MS"/>
                <a:ea typeface="JetBrains Mono"/>
              </a:rPr>
            </a:br>
            <a:r>
              <a:rPr kumimoji="0" lang="en-US" altLang="en-US" sz="600" b="0" i="0" u="none" strike="noStrike" cap="none" normalizeH="0" baseline="0" dirty="0">
                <a:ln>
                  <a:noFill/>
                </a:ln>
                <a:solidFill>
                  <a:srgbClr val="F998CC"/>
                </a:solidFill>
                <a:effectLst/>
                <a:latin typeface="Arial Unicode MS"/>
                <a:ea typeface="JetBrains Mono"/>
              </a:rPr>
              <a:t>    </a:t>
            </a:r>
            <a:r>
              <a:rPr kumimoji="0" lang="en-US" altLang="en-US" sz="600" b="0" i="0" u="none" strike="noStrike" cap="none" normalizeH="0" baseline="0" dirty="0" err="1">
                <a:ln>
                  <a:noFill/>
                </a:ln>
                <a:solidFill>
                  <a:srgbClr val="F8F8F2"/>
                </a:solidFill>
                <a:effectLst/>
                <a:latin typeface="Arial Unicode MS"/>
                <a:ea typeface="JetBrains Mono"/>
              </a:rPr>
              <a:t>mean_values</a:t>
            </a:r>
            <a:r>
              <a:rPr kumimoji="0" lang="en-US" altLang="en-US" sz="600" b="1" i="0" u="none" strike="noStrike" cap="none" normalizeH="0" baseline="0" dirty="0">
                <a:ln>
                  <a:noFill/>
                </a:ln>
                <a:solidFill>
                  <a:srgbClr val="BD93F9"/>
                </a:solidFill>
                <a:effectLst/>
                <a:latin typeface="Arial Unicode MS"/>
                <a:ea typeface="JetBrains Mono"/>
              </a:rPr>
              <a:t>[</a:t>
            </a:r>
            <a:r>
              <a:rPr kumimoji="0" lang="en-US" altLang="en-US" sz="600" b="0" i="0" u="none" strike="noStrike" cap="none" normalizeH="0" baseline="0" dirty="0" err="1">
                <a:ln>
                  <a:noFill/>
                </a:ln>
                <a:solidFill>
                  <a:srgbClr val="F8F8F2"/>
                </a:solidFill>
                <a:effectLst/>
                <a:latin typeface="Arial Unicode MS"/>
                <a:ea typeface="JetBrains Mono"/>
              </a:rPr>
              <a:t>i</a:t>
            </a:r>
            <a:r>
              <a:rPr kumimoji="0" lang="en-US" altLang="en-US" sz="600" b="1" i="0" u="none" strike="noStrike" cap="none" normalizeH="0" baseline="0" dirty="0">
                <a:ln>
                  <a:noFill/>
                </a:ln>
                <a:solidFill>
                  <a:srgbClr val="BD93F9"/>
                </a:solidFill>
                <a:effectLst/>
                <a:latin typeface="Arial Unicode MS"/>
                <a:ea typeface="JetBrains Mono"/>
              </a:rPr>
              <a:t>]</a:t>
            </a:r>
            <a:r>
              <a:rPr kumimoji="0" lang="en-US" altLang="en-US" sz="600" b="0" i="0" u="none" strike="noStrike" cap="none" normalizeH="0" baseline="0" dirty="0">
                <a:ln>
                  <a:noFill/>
                </a:ln>
                <a:solidFill>
                  <a:srgbClr val="F8F8F2"/>
                </a:solidFill>
                <a:effectLst/>
                <a:latin typeface="Arial Unicode MS"/>
                <a:ea typeface="JetBrains Mono"/>
              </a:rPr>
              <a:t>.</a:t>
            </a:r>
            <a:r>
              <a:rPr kumimoji="0" lang="en-US" altLang="en-US" sz="600" b="0" i="0" u="none" strike="noStrike" cap="none" normalizeH="0" baseline="0" dirty="0">
                <a:ln>
                  <a:noFill/>
                </a:ln>
                <a:solidFill>
                  <a:srgbClr val="50FA7B"/>
                </a:solidFill>
                <a:effectLst/>
                <a:latin typeface="Arial Unicode MS"/>
                <a:ea typeface="JetBrains Mono"/>
              </a:rPr>
              <a:t>append</a:t>
            </a:r>
            <a:r>
              <a:rPr kumimoji="0" lang="en-US" altLang="en-US" sz="600" b="1" i="0" u="none" strike="noStrike" cap="none" normalizeH="0" baseline="0" dirty="0">
                <a:ln>
                  <a:noFill/>
                </a:ln>
                <a:solidFill>
                  <a:srgbClr val="BD93F9"/>
                </a:solidFill>
                <a:effectLst/>
                <a:latin typeface="Arial Unicode MS"/>
                <a:ea typeface="JetBrains Mono"/>
              </a:rPr>
              <a:t>(</a:t>
            </a:r>
            <a:r>
              <a:rPr kumimoji="0" lang="en-US" altLang="en-US" sz="600" b="0" i="0" u="none" strike="noStrike" cap="none" normalizeH="0" baseline="0" dirty="0">
                <a:ln>
                  <a:noFill/>
                </a:ln>
                <a:solidFill>
                  <a:srgbClr val="BD93F9"/>
                </a:solidFill>
                <a:effectLst/>
                <a:latin typeface="Arial Unicode MS"/>
                <a:ea typeface="JetBrains Mono"/>
              </a:rPr>
              <a:t>int</a:t>
            </a:r>
            <a:r>
              <a:rPr kumimoji="0" lang="en-US" altLang="en-US" sz="600" b="1" i="0" u="none" strike="noStrike" cap="none" normalizeH="0" baseline="0" dirty="0">
                <a:ln>
                  <a:noFill/>
                </a:ln>
                <a:solidFill>
                  <a:srgbClr val="BD93F9"/>
                </a:solidFill>
                <a:effectLst/>
                <a:latin typeface="Arial Unicode MS"/>
                <a:ea typeface="JetBrains Mono"/>
              </a:rPr>
              <a:t>(</a:t>
            </a:r>
            <a:r>
              <a:rPr kumimoji="0" lang="en-US" altLang="en-US" sz="600" b="0" i="0" u="none" strike="noStrike" cap="none" normalizeH="0" baseline="0" dirty="0">
                <a:ln>
                  <a:noFill/>
                </a:ln>
                <a:solidFill>
                  <a:srgbClr val="BD93F9"/>
                </a:solidFill>
                <a:effectLst/>
                <a:latin typeface="Arial Unicode MS"/>
                <a:ea typeface="JetBrains Mono"/>
              </a:rPr>
              <a:t>round</a:t>
            </a:r>
            <a:r>
              <a:rPr kumimoji="0" lang="en-US" altLang="en-US" sz="600" b="1" i="0" u="none" strike="noStrike" cap="none" normalizeH="0" baseline="0" dirty="0">
                <a:ln>
                  <a:noFill/>
                </a:ln>
                <a:solidFill>
                  <a:srgbClr val="BD93F9"/>
                </a:solidFill>
                <a:effectLst/>
                <a:latin typeface="Arial Unicode MS"/>
                <a:ea typeface="JetBrains Mono"/>
              </a:rPr>
              <a:t>(</a:t>
            </a:r>
            <a:r>
              <a:rPr kumimoji="0" lang="en-US" altLang="en-US" sz="600" b="0" i="0" u="none" strike="noStrike" cap="none" normalizeH="0" baseline="0" dirty="0">
                <a:ln>
                  <a:noFill/>
                </a:ln>
                <a:solidFill>
                  <a:srgbClr val="F8F8F2"/>
                </a:solidFill>
                <a:effectLst/>
                <a:latin typeface="Arial Unicode MS"/>
                <a:ea typeface="JetBrains Mono"/>
              </a:rPr>
              <a:t>df4.loc</a:t>
            </a:r>
            <a:r>
              <a:rPr kumimoji="0" lang="en-US" altLang="en-US" sz="600" b="1" i="0" u="none" strike="noStrike" cap="none" normalizeH="0" baseline="0" dirty="0">
                <a:ln>
                  <a:noFill/>
                </a:ln>
                <a:solidFill>
                  <a:srgbClr val="BD93F9"/>
                </a:solidFill>
                <a:effectLst/>
                <a:latin typeface="Arial Unicode MS"/>
                <a:ea typeface="JetBrains Mono"/>
              </a:rPr>
              <a:t>[</a:t>
            </a:r>
            <a:r>
              <a:rPr kumimoji="0" lang="en-US" altLang="en-US" sz="600" b="0" i="0" u="none" strike="noStrike" cap="none" normalizeH="0" baseline="0" dirty="0">
                <a:ln>
                  <a:noFill/>
                </a:ln>
                <a:solidFill>
                  <a:srgbClr val="F8F8F2"/>
                </a:solidFill>
                <a:effectLst/>
                <a:latin typeface="Arial Unicode MS"/>
                <a:ea typeface="JetBrains Mono"/>
              </a:rPr>
              <a:t>df4</a:t>
            </a:r>
            <a:r>
              <a:rPr kumimoji="0" lang="en-US" altLang="en-US" sz="600" b="1" i="0" u="none" strike="noStrike" cap="none" normalizeH="0" baseline="0" dirty="0">
                <a:ln>
                  <a:noFill/>
                </a:ln>
                <a:solidFill>
                  <a:srgbClr val="BD93F9"/>
                </a:solidFill>
                <a:effectLst/>
                <a:latin typeface="Arial Unicode MS"/>
                <a:ea typeface="JetBrains Mono"/>
              </a:rPr>
              <a:t>[</a:t>
            </a:r>
            <a:r>
              <a:rPr kumimoji="0" lang="en-US" altLang="en-US" sz="600" b="0" i="0" u="none" strike="noStrike" cap="none" normalizeH="0" baseline="0" dirty="0">
                <a:ln>
                  <a:noFill/>
                </a:ln>
                <a:solidFill>
                  <a:srgbClr val="F1FA8C"/>
                </a:solidFill>
                <a:effectLst/>
                <a:latin typeface="Arial Unicode MS"/>
                <a:ea typeface="JetBrains Mono"/>
              </a:rPr>
              <a:t>'year'</a:t>
            </a:r>
            <a:r>
              <a:rPr kumimoji="0" lang="en-US" altLang="en-US" sz="600" b="1" i="0" u="none" strike="noStrike" cap="none" normalizeH="0" baseline="0" dirty="0">
                <a:ln>
                  <a:noFill/>
                </a:ln>
                <a:solidFill>
                  <a:srgbClr val="BD93F9"/>
                </a:solidFill>
                <a:effectLst/>
                <a:latin typeface="Arial Unicode MS"/>
                <a:ea typeface="JetBrains Mono"/>
              </a:rPr>
              <a:t>]</a:t>
            </a:r>
            <a:r>
              <a:rPr kumimoji="0" lang="en-US" altLang="en-US" sz="600" b="0" i="0" u="none" strike="noStrike" cap="none" normalizeH="0" baseline="0" dirty="0">
                <a:ln>
                  <a:noFill/>
                </a:ln>
                <a:solidFill>
                  <a:srgbClr val="F998CC"/>
                </a:solidFill>
                <a:effectLst/>
                <a:latin typeface="Arial Unicode MS"/>
                <a:ea typeface="JetBrains Mono"/>
              </a:rPr>
              <a:t>==</a:t>
            </a:r>
            <a:r>
              <a:rPr kumimoji="0" lang="en-US" altLang="en-US" sz="600" b="0" i="0" u="none" strike="noStrike" cap="none" normalizeH="0" baseline="0" dirty="0" err="1">
                <a:ln>
                  <a:noFill/>
                </a:ln>
                <a:solidFill>
                  <a:srgbClr val="F8F8F2"/>
                </a:solidFill>
                <a:effectLst/>
                <a:latin typeface="Arial Unicode MS"/>
                <a:ea typeface="JetBrains Mono"/>
              </a:rPr>
              <a:t>unique_values</a:t>
            </a:r>
            <a:r>
              <a:rPr kumimoji="0" lang="en-US" altLang="en-US" sz="600" b="1" i="0" u="none" strike="noStrike" cap="none" normalizeH="0" baseline="0" dirty="0">
                <a:ln>
                  <a:noFill/>
                </a:ln>
                <a:solidFill>
                  <a:srgbClr val="BD93F9"/>
                </a:solidFill>
                <a:effectLst/>
                <a:latin typeface="Arial Unicode MS"/>
                <a:ea typeface="JetBrains Mono"/>
              </a:rPr>
              <a:t>[</a:t>
            </a:r>
            <a:r>
              <a:rPr kumimoji="0" lang="en-US" altLang="en-US" sz="600" b="0" i="0" u="none" strike="noStrike" cap="none" normalizeH="0" baseline="0" dirty="0" err="1">
                <a:ln>
                  <a:noFill/>
                </a:ln>
                <a:solidFill>
                  <a:srgbClr val="F8F8F2"/>
                </a:solidFill>
                <a:effectLst/>
                <a:latin typeface="Arial Unicode MS"/>
                <a:ea typeface="JetBrains Mono"/>
              </a:rPr>
              <a:t>i</a:t>
            </a:r>
            <a:r>
              <a:rPr kumimoji="0" lang="en-US" altLang="en-US" sz="600" b="1" i="0" u="none" strike="noStrike" cap="none" normalizeH="0" baseline="0" dirty="0">
                <a:ln>
                  <a:noFill/>
                </a:ln>
                <a:solidFill>
                  <a:srgbClr val="BD93F9"/>
                </a:solidFill>
                <a:effectLst/>
                <a:latin typeface="Arial Unicode MS"/>
                <a:ea typeface="JetBrains Mono"/>
              </a:rPr>
              <a:t>]][</a:t>
            </a:r>
            <a:r>
              <a:rPr kumimoji="0" lang="en-US" altLang="en-US" sz="600" b="0" i="0" u="none" strike="noStrike" cap="none" normalizeH="0" baseline="0" dirty="0">
                <a:ln>
                  <a:noFill/>
                </a:ln>
                <a:solidFill>
                  <a:srgbClr val="F1FA8C"/>
                </a:solidFill>
                <a:effectLst/>
                <a:latin typeface="Arial Unicode MS"/>
                <a:ea typeface="JetBrains Mono"/>
              </a:rPr>
              <a:t>'</a:t>
            </a:r>
            <a:r>
              <a:rPr kumimoji="0" lang="en-US" altLang="en-US" sz="600" b="0" i="0" u="none" strike="noStrike" cap="none" normalizeH="0" baseline="0" dirty="0" err="1">
                <a:ln>
                  <a:noFill/>
                </a:ln>
                <a:solidFill>
                  <a:srgbClr val="F1FA8C"/>
                </a:solidFill>
                <a:effectLst/>
                <a:latin typeface="Arial Unicode MS"/>
                <a:ea typeface="JetBrains Mono"/>
              </a:rPr>
              <a:t>number_sold</a:t>
            </a:r>
            <a:r>
              <a:rPr kumimoji="0" lang="en-US" altLang="en-US" sz="600" b="0" i="0" u="none" strike="noStrike" cap="none" normalizeH="0" baseline="0" dirty="0">
                <a:ln>
                  <a:noFill/>
                </a:ln>
                <a:solidFill>
                  <a:srgbClr val="F1FA8C"/>
                </a:solidFill>
                <a:effectLst/>
                <a:latin typeface="Arial Unicode MS"/>
                <a:ea typeface="JetBrains Mono"/>
              </a:rPr>
              <a:t>'</a:t>
            </a:r>
            <a:r>
              <a:rPr kumimoji="0" lang="en-US" altLang="en-US" sz="600" b="1" i="0" u="none" strike="noStrike" cap="none" normalizeH="0" baseline="0" dirty="0">
                <a:ln>
                  <a:noFill/>
                </a:ln>
                <a:solidFill>
                  <a:srgbClr val="BD93F9"/>
                </a:solidFill>
                <a:effectLst/>
                <a:latin typeface="Arial Unicode MS"/>
                <a:ea typeface="JetBrains Mono"/>
              </a:rPr>
              <a:t>]</a:t>
            </a:r>
            <a:r>
              <a:rPr kumimoji="0" lang="en-US" altLang="en-US" sz="600" b="0" i="0" u="none" strike="noStrike" cap="none" normalizeH="0" baseline="0" dirty="0">
                <a:ln>
                  <a:noFill/>
                </a:ln>
                <a:solidFill>
                  <a:srgbClr val="F8F8F2"/>
                </a:solidFill>
                <a:effectLst/>
                <a:latin typeface="Arial Unicode MS"/>
                <a:ea typeface="JetBrains Mono"/>
              </a:rPr>
              <a:t>.</a:t>
            </a:r>
            <a:r>
              <a:rPr kumimoji="0" lang="en-US" altLang="en-US" sz="600" b="0" i="0" u="none" strike="noStrike" cap="none" normalizeH="0" baseline="0" dirty="0">
                <a:ln>
                  <a:noFill/>
                </a:ln>
                <a:solidFill>
                  <a:srgbClr val="50FA7B"/>
                </a:solidFill>
                <a:effectLst/>
                <a:latin typeface="Arial Unicode MS"/>
                <a:ea typeface="JetBrains Mono"/>
              </a:rPr>
              <a:t>sum</a:t>
            </a:r>
            <a:r>
              <a:rPr kumimoji="0" lang="en-US" altLang="en-US" sz="600" b="1" i="0" u="none" strike="noStrike" cap="none" normalizeH="0" baseline="0" dirty="0">
                <a:ln>
                  <a:noFill/>
                </a:ln>
                <a:solidFill>
                  <a:srgbClr val="BD93F9"/>
                </a:solidFill>
                <a:effectLst/>
                <a:latin typeface="Arial Unicode MS"/>
                <a:ea typeface="JetBrains Mono"/>
              </a:rPr>
              <a:t>())))</a:t>
            </a:r>
            <a:br>
              <a:rPr kumimoji="0" lang="en-US" altLang="en-US" sz="600" b="1" i="0" u="none" strike="noStrike" cap="none" normalizeH="0" baseline="0" dirty="0">
                <a:ln>
                  <a:noFill/>
                </a:ln>
                <a:solidFill>
                  <a:srgbClr val="BD93F9"/>
                </a:solidFill>
                <a:effectLst/>
                <a:latin typeface="Arial Unicode MS"/>
                <a:ea typeface="JetBrains Mono"/>
              </a:rPr>
            </a:br>
            <a:r>
              <a:rPr kumimoji="0" lang="en-US" altLang="en-US" sz="600" b="1" i="0" u="none" strike="noStrike" cap="none" normalizeH="0" baseline="0" dirty="0">
                <a:ln>
                  <a:noFill/>
                </a:ln>
                <a:solidFill>
                  <a:srgbClr val="BD93F9"/>
                </a:solidFill>
                <a:effectLst/>
                <a:latin typeface="Arial Unicode MS"/>
                <a:ea typeface="JetBrains Mono"/>
              </a:rPr>
              <a:t>    </a:t>
            </a:r>
            <a:r>
              <a:rPr kumimoji="0" lang="en-US" altLang="en-US" sz="600" b="0" i="0" u="none" strike="noStrike" cap="none" normalizeH="0" baseline="0" dirty="0" err="1">
                <a:ln>
                  <a:noFill/>
                </a:ln>
                <a:solidFill>
                  <a:srgbClr val="F8F8F2"/>
                </a:solidFill>
                <a:effectLst/>
                <a:latin typeface="Arial Unicode MS"/>
                <a:ea typeface="JetBrains Mono"/>
              </a:rPr>
              <a:t>i</a:t>
            </a:r>
            <a:r>
              <a:rPr kumimoji="0" lang="en-US" altLang="en-US" sz="600" b="0" i="0" u="none" strike="noStrike" cap="none" normalizeH="0" baseline="0" dirty="0">
                <a:ln>
                  <a:noFill/>
                </a:ln>
                <a:solidFill>
                  <a:srgbClr val="F8F8F2"/>
                </a:solidFill>
                <a:effectLst/>
                <a:latin typeface="Arial Unicode MS"/>
                <a:ea typeface="JetBrains Mono"/>
              </a:rPr>
              <a:t> </a:t>
            </a:r>
            <a:r>
              <a:rPr kumimoji="0" lang="en-US" altLang="en-US" sz="600" b="0" i="0" u="none" strike="noStrike" cap="none" normalizeH="0" baseline="0" dirty="0">
                <a:ln>
                  <a:noFill/>
                </a:ln>
                <a:solidFill>
                  <a:srgbClr val="F998CC"/>
                </a:solidFill>
                <a:effectLst/>
                <a:latin typeface="Arial Unicode MS"/>
                <a:ea typeface="JetBrains Mono"/>
              </a:rPr>
              <a:t>= </a:t>
            </a:r>
            <a:r>
              <a:rPr kumimoji="0" lang="en-US" altLang="en-US" sz="600" b="0" i="0" u="none" strike="noStrike" cap="none" normalizeH="0" baseline="0" dirty="0">
                <a:ln>
                  <a:noFill/>
                </a:ln>
                <a:solidFill>
                  <a:srgbClr val="F8F8F2"/>
                </a:solidFill>
                <a:effectLst/>
                <a:latin typeface="Arial Unicode MS"/>
                <a:ea typeface="JetBrains Mono"/>
              </a:rPr>
              <a:t>i</a:t>
            </a:r>
            <a:r>
              <a:rPr kumimoji="0" lang="en-US" altLang="en-US" sz="600" b="0" i="0" u="none" strike="noStrike" cap="none" normalizeH="0" baseline="0" dirty="0">
                <a:ln>
                  <a:noFill/>
                </a:ln>
                <a:solidFill>
                  <a:srgbClr val="F998CC"/>
                </a:solidFill>
                <a:effectLst/>
                <a:latin typeface="Arial Unicode MS"/>
                <a:ea typeface="JetBrains Mono"/>
              </a:rPr>
              <a:t>+</a:t>
            </a:r>
            <a:r>
              <a:rPr kumimoji="0" lang="en-US" altLang="en-US" sz="600" b="0" i="0" u="none" strike="noStrike" cap="none" normalizeH="0" baseline="0" dirty="0">
                <a:ln>
                  <a:noFill/>
                </a:ln>
                <a:solidFill>
                  <a:srgbClr val="BD93F9"/>
                </a:solidFill>
                <a:effectLst/>
                <a:latin typeface="Arial Unicode MS"/>
                <a:ea typeface="JetBrains Mono"/>
              </a:rPr>
              <a:t>1</a:t>
            </a:r>
            <a:br>
              <a:rPr kumimoji="0" lang="en-US" altLang="en-US" sz="600" b="0" i="0" u="none" strike="noStrike" cap="none" normalizeH="0" baseline="0" dirty="0">
                <a:ln>
                  <a:noFill/>
                </a:ln>
                <a:solidFill>
                  <a:srgbClr val="BD93F9"/>
                </a:solidFill>
                <a:effectLst/>
                <a:latin typeface="Arial Unicode MS"/>
                <a:ea typeface="JetBrains Mono"/>
              </a:rPr>
            </a:br>
            <a:br>
              <a:rPr kumimoji="0" lang="en-US" altLang="en-US" sz="600" b="0" i="0" u="none" strike="noStrike" cap="none" normalizeH="0" baseline="0" dirty="0">
                <a:ln>
                  <a:noFill/>
                </a:ln>
                <a:solidFill>
                  <a:srgbClr val="BD93F9"/>
                </a:solidFill>
                <a:effectLst/>
                <a:latin typeface="Arial Unicode MS"/>
                <a:ea typeface="JetBrains Mono"/>
              </a:rPr>
            </a:br>
            <a:br>
              <a:rPr kumimoji="0" lang="en-US" altLang="en-US" sz="600" b="0" i="0" u="none" strike="noStrike" cap="none" normalizeH="0" baseline="0" dirty="0">
                <a:ln>
                  <a:noFill/>
                </a:ln>
                <a:solidFill>
                  <a:srgbClr val="BD93F9"/>
                </a:solidFill>
                <a:effectLst/>
                <a:latin typeface="Arial Unicode MS"/>
                <a:ea typeface="JetBrains Mono"/>
              </a:rPr>
            </a:br>
            <a:r>
              <a:rPr kumimoji="0" lang="en-US" altLang="en-US" sz="600" b="0" i="0" u="none" strike="noStrike" cap="none" normalizeH="0" baseline="0" dirty="0">
                <a:ln>
                  <a:noFill/>
                </a:ln>
                <a:solidFill>
                  <a:srgbClr val="F8F8F2"/>
                </a:solidFill>
                <a:effectLst/>
                <a:latin typeface="Arial Unicode MS"/>
                <a:ea typeface="JetBrains Mono"/>
              </a:rPr>
              <a:t>df5 </a:t>
            </a:r>
            <a:r>
              <a:rPr kumimoji="0" lang="en-US" altLang="en-US" sz="600" b="0" i="0" u="none" strike="noStrike" cap="none" normalizeH="0" baseline="0" dirty="0">
                <a:ln>
                  <a:noFill/>
                </a:ln>
                <a:solidFill>
                  <a:srgbClr val="F998CC"/>
                </a:solidFill>
                <a:effectLst/>
                <a:latin typeface="Arial Unicode MS"/>
                <a:ea typeface="JetBrains Mono"/>
              </a:rPr>
              <a:t>= </a:t>
            </a:r>
            <a:r>
              <a:rPr kumimoji="0" lang="en-US" altLang="en-US" sz="600" b="0" i="0" u="none" strike="noStrike" cap="none" normalizeH="0" baseline="0" dirty="0" err="1">
                <a:ln>
                  <a:noFill/>
                </a:ln>
                <a:solidFill>
                  <a:srgbClr val="F8F8F2"/>
                </a:solidFill>
                <a:effectLst/>
                <a:latin typeface="Arial Unicode MS"/>
                <a:ea typeface="JetBrains Mono"/>
              </a:rPr>
              <a:t>pd.</a:t>
            </a:r>
            <a:r>
              <a:rPr kumimoji="0" lang="en-US" altLang="en-US" sz="600" b="0" i="0" u="none" strike="noStrike" cap="none" normalizeH="0" baseline="0" dirty="0" err="1">
                <a:ln>
                  <a:noFill/>
                </a:ln>
                <a:solidFill>
                  <a:srgbClr val="50FA7B"/>
                </a:solidFill>
                <a:effectLst/>
                <a:latin typeface="Arial Unicode MS"/>
                <a:ea typeface="JetBrains Mono"/>
              </a:rPr>
              <a:t>DataFrame</a:t>
            </a:r>
            <a:r>
              <a:rPr kumimoji="0" lang="en-US" altLang="en-US" sz="600" b="1" i="0" u="none" strike="noStrike" cap="none" normalizeH="0" baseline="0" dirty="0">
                <a:ln>
                  <a:noFill/>
                </a:ln>
                <a:solidFill>
                  <a:srgbClr val="BD93F9"/>
                </a:solidFill>
                <a:effectLst/>
                <a:latin typeface="Arial Unicode MS"/>
                <a:ea typeface="JetBrains Mono"/>
              </a:rPr>
              <a:t>(</a:t>
            </a:r>
            <a:r>
              <a:rPr kumimoji="0" lang="en-US" altLang="en-US" sz="600" b="0" i="0" u="none" strike="noStrike" cap="none" normalizeH="0" baseline="0" dirty="0">
                <a:ln>
                  <a:noFill/>
                </a:ln>
                <a:solidFill>
                  <a:srgbClr val="6272A4"/>
                </a:solidFill>
                <a:effectLst/>
                <a:latin typeface="Arial Unicode MS"/>
                <a:ea typeface="JetBrains Mono"/>
              </a:rPr>
              <a:t>data</a:t>
            </a:r>
            <a:r>
              <a:rPr kumimoji="0" lang="en-US" altLang="en-US" sz="600" b="0" i="0" u="none" strike="noStrike" cap="none" normalizeH="0" baseline="0" dirty="0">
                <a:ln>
                  <a:noFill/>
                </a:ln>
                <a:solidFill>
                  <a:srgbClr val="F998CC"/>
                </a:solidFill>
                <a:effectLst/>
                <a:latin typeface="Arial Unicode MS"/>
                <a:ea typeface="JetBrains Mono"/>
              </a:rPr>
              <a:t>=</a:t>
            </a:r>
            <a:r>
              <a:rPr kumimoji="0" lang="en-US" altLang="en-US" sz="600" b="0" i="0" u="none" strike="noStrike" cap="none" normalizeH="0" baseline="0" dirty="0" err="1">
                <a:ln>
                  <a:noFill/>
                </a:ln>
                <a:solidFill>
                  <a:srgbClr val="F8F8F2"/>
                </a:solidFill>
                <a:effectLst/>
                <a:latin typeface="Arial Unicode MS"/>
                <a:ea typeface="JetBrains Mono"/>
              </a:rPr>
              <a:t>mean_values,</a:t>
            </a:r>
            <a:r>
              <a:rPr kumimoji="0" lang="en-US" altLang="en-US" sz="600" b="0" i="0" u="none" strike="noStrike" cap="none" normalizeH="0" baseline="0" dirty="0" err="1">
                <a:ln>
                  <a:noFill/>
                </a:ln>
                <a:solidFill>
                  <a:srgbClr val="6272A4"/>
                </a:solidFill>
                <a:effectLst/>
                <a:latin typeface="Arial Unicode MS"/>
                <a:ea typeface="JetBrains Mono"/>
              </a:rPr>
              <a:t>columns</a:t>
            </a:r>
            <a:r>
              <a:rPr kumimoji="0" lang="en-US" altLang="en-US" sz="600" b="0" i="0" u="none" strike="noStrike" cap="none" normalizeH="0" baseline="0" dirty="0">
                <a:ln>
                  <a:noFill/>
                </a:ln>
                <a:solidFill>
                  <a:srgbClr val="F998CC"/>
                </a:solidFill>
                <a:effectLst/>
                <a:latin typeface="Arial Unicode MS"/>
                <a:ea typeface="JetBrains Mono"/>
              </a:rPr>
              <a:t>=</a:t>
            </a:r>
            <a:r>
              <a:rPr kumimoji="0" lang="en-US" altLang="en-US" sz="600" b="1" i="0" u="none" strike="noStrike" cap="none" normalizeH="0" baseline="0" dirty="0">
                <a:ln>
                  <a:noFill/>
                </a:ln>
                <a:solidFill>
                  <a:srgbClr val="BD93F9"/>
                </a:solidFill>
                <a:effectLst/>
                <a:latin typeface="Arial Unicode MS"/>
                <a:ea typeface="JetBrains Mono"/>
              </a:rPr>
              <a:t>[</a:t>
            </a:r>
            <a:r>
              <a:rPr kumimoji="0" lang="en-US" altLang="en-US" sz="600" b="0" i="0" u="none" strike="noStrike" cap="none" normalizeH="0" baseline="0" dirty="0">
                <a:ln>
                  <a:noFill/>
                </a:ln>
                <a:solidFill>
                  <a:srgbClr val="F1FA8C"/>
                </a:solidFill>
                <a:effectLst/>
                <a:latin typeface="Arial Unicode MS"/>
                <a:ea typeface="JetBrains Mono"/>
              </a:rPr>
              <a:t>'</a:t>
            </a:r>
            <a:r>
              <a:rPr kumimoji="0" lang="en-US" altLang="en-US" sz="600" b="0" i="0" u="none" strike="noStrike" cap="none" normalizeH="0" baseline="0" dirty="0" err="1">
                <a:ln>
                  <a:noFill/>
                </a:ln>
                <a:solidFill>
                  <a:srgbClr val="F1FA8C"/>
                </a:solidFill>
                <a:effectLst/>
                <a:latin typeface="Arial Unicode MS"/>
                <a:ea typeface="JetBrains Mono"/>
              </a:rPr>
              <a:t>Year'</a:t>
            </a:r>
            <a:r>
              <a:rPr kumimoji="0" lang="en-US" altLang="en-US" sz="600" b="0" i="0" u="none" strike="noStrike" cap="none" normalizeH="0" baseline="0" dirty="0" err="1">
                <a:ln>
                  <a:noFill/>
                </a:ln>
                <a:solidFill>
                  <a:srgbClr val="F8F8F2"/>
                </a:solidFill>
                <a:effectLst/>
                <a:latin typeface="Arial Unicode MS"/>
                <a:ea typeface="JetBrains Mono"/>
              </a:rPr>
              <a:t>,</a:t>
            </a:r>
            <a:r>
              <a:rPr kumimoji="0" lang="en-US" altLang="en-US" sz="600" b="0" i="0" u="none" strike="noStrike" cap="none" normalizeH="0" baseline="0" dirty="0" err="1">
                <a:ln>
                  <a:noFill/>
                </a:ln>
                <a:solidFill>
                  <a:srgbClr val="F1FA8C"/>
                </a:solidFill>
                <a:effectLst/>
                <a:latin typeface="Arial Unicode MS"/>
                <a:ea typeface="JetBrains Mono"/>
              </a:rPr>
              <a:t>'Total</a:t>
            </a:r>
            <a:r>
              <a:rPr kumimoji="0" lang="en-US" altLang="en-US" sz="600" b="0" i="0" u="none" strike="noStrike" cap="none" normalizeH="0" baseline="0" dirty="0">
                <a:ln>
                  <a:noFill/>
                </a:ln>
                <a:solidFill>
                  <a:srgbClr val="F1FA8C"/>
                </a:solidFill>
                <a:effectLst/>
                <a:latin typeface="Arial Unicode MS"/>
                <a:ea typeface="JetBrains Mono"/>
              </a:rPr>
              <a:t> Number of Cars Sold'</a:t>
            </a:r>
            <a:r>
              <a:rPr kumimoji="0" lang="en-US" altLang="en-US" sz="600" b="1" i="0" u="none" strike="noStrike" cap="none" normalizeH="0" baseline="0" dirty="0">
                <a:ln>
                  <a:noFill/>
                </a:ln>
                <a:solidFill>
                  <a:srgbClr val="BD93F9"/>
                </a:solidFill>
                <a:effectLst/>
                <a:latin typeface="Arial Unicode MS"/>
                <a:ea typeface="JetBrains Mono"/>
              </a:rPr>
              <a:t>])</a:t>
            </a:r>
            <a:br>
              <a:rPr kumimoji="0" lang="en-US" altLang="en-US" sz="600" b="1" i="0" u="none" strike="noStrike" cap="none" normalizeH="0" baseline="0" dirty="0">
                <a:ln>
                  <a:noFill/>
                </a:ln>
                <a:solidFill>
                  <a:srgbClr val="BD93F9"/>
                </a:solidFill>
                <a:effectLst/>
                <a:latin typeface="Arial Unicode MS"/>
                <a:ea typeface="JetBrains Mono"/>
              </a:rPr>
            </a:br>
            <a:br>
              <a:rPr kumimoji="0" lang="en-US" altLang="en-US" sz="600" b="1" i="0" u="none" strike="noStrike" cap="none" normalizeH="0" baseline="0" dirty="0">
                <a:ln>
                  <a:noFill/>
                </a:ln>
                <a:solidFill>
                  <a:srgbClr val="BD93F9"/>
                </a:solidFill>
                <a:effectLst/>
                <a:latin typeface="Arial Unicode MS"/>
                <a:ea typeface="JetBrains Mono"/>
              </a:rPr>
            </a:br>
            <a:r>
              <a:rPr kumimoji="0" lang="en-US" altLang="en-US" sz="600" b="0" i="0" u="none" strike="noStrike" cap="none" normalizeH="0" baseline="0" dirty="0">
                <a:ln>
                  <a:noFill/>
                </a:ln>
                <a:solidFill>
                  <a:srgbClr val="F8F8F2"/>
                </a:solidFill>
                <a:effectLst/>
                <a:latin typeface="Arial Unicode MS"/>
                <a:ea typeface="JetBrains Mono"/>
              </a:rPr>
              <a:t>df6 </a:t>
            </a:r>
            <a:r>
              <a:rPr kumimoji="0" lang="en-US" altLang="en-US" sz="600" b="0" i="0" u="none" strike="noStrike" cap="none" normalizeH="0" baseline="0" dirty="0">
                <a:ln>
                  <a:noFill/>
                </a:ln>
                <a:solidFill>
                  <a:srgbClr val="F998CC"/>
                </a:solidFill>
                <a:effectLst/>
                <a:latin typeface="Arial Unicode MS"/>
                <a:ea typeface="JetBrains Mono"/>
              </a:rPr>
              <a:t>= </a:t>
            </a:r>
            <a:r>
              <a:rPr kumimoji="0" lang="en-US" altLang="en-US" sz="600" b="0" i="0" u="none" strike="noStrike" cap="none" normalizeH="0" baseline="0" dirty="0" err="1">
                <a:ln>
                  <a:noFill/>
                </a:ln>
                <a:solidFill>
                  <a:srgbClr val="F8F8F2"/>
                </a:solidFill>
                <a:effectLst/>
                <a:latin typeface="Arial Unicode MS"/>
                <a:ea typeface="JetBrains Mono"/>
              </a:rPr>
              <a:t>pd.</a:t>
            </a:r>
            <a:r>
              <a:rPr kumimoji="0" lang="en-US" altLang="en-US" sz="600" b="0" i="0" u="none" strike="noStrike" cap="none" normalizeH="0" baseline="0" dirty="0" err="1">
                <a:ln>
                  <a:noFill/>
                </a:ln>
                <a:solidFill>
                  <a:srgbClr val="50FA7B"/>
                </a:solidFill>
                <a:effectLst/>
                <a:latin typeface="Arial Unicode MS"/>
                <a:ea typeface="JetBrains Mono"/>
              </a:rPr>
              <a:t>read_csv</a:t>
            </a:r>
            <a:r>
              <a:rPr kumimoji="0" lang="en-US" altLang="en-US" sz="600" b="1" i="0" u="none" strike="noStrike" cap="none" normalizeH="0" baseline="0" dirty="0">
                <a:ln>
                  <a:noFill/>
                </a:ln>
                <a:solidFill>
                  <a:srgbClr val="BD93F9"/>
                </a:solidFill>
                <a:effectLst/>
                <a:latin typeface="Arial Unicode MS"/>
                <a:ea typeface="JetBrains Mono"/>
              </a:rPr>
              <a:t>(</a:t>
            </a:r>
            <a:r>
              <a:rPr kumimoji="0" lang="en-US" altLang="en-US" sz="600" b="0" i="0" u="none" strike="noStrike" cap="none" normalizeH="0" baseline="0" dirty="0">
                <a:ln>
                  <a:noFill/>
                </a:ln>
                <a:solidFill>
                  <a:srgbClr val="F1FA8C"/>
                </a:solidFill>
                <a:effectLst/>
                <a:latin typeface="Arial Unicode MS"/>
                <a:ea typeface="JetBrains Mono"/>
              </a:rPr>
              <a:t>r'./Datasets/(2) road-traffic-conditions/(3) average-speed-during-peak-hours.csv’</a:t>
            </a:r>
            <a:r>
              <a:rPr kumimoji="0" lang="en-US" altLang="en-US" sz="600" b="1" i="0" u="none" strike="noStrike" cap="none" normalizeH="0" baseline="0" dirty="0">
                <a:ln>
                  <a:noFill/>
                </a:ln>
                <a:solidFill>
                  <a:srgbClr val="BD93F9"/>
                </a:solidFill>
                <a:effectLst/>
                <a:latin typeface="Arial Unicode MS"/>
                <a:ea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600" b="1" i="0" u="none" strike="noStrike" cap="none" normalizeH="0" baseline="0" dirty="0">
                <a:ln>
                  <a:noFill/>
                </a:ln>
                <a:solidFill>
                  <a:srgbClr val="BD93F9"/>
                </a:solidFill>
                <a:effectLst/>
                <a:latin typeface="Arial Unicode MS"/>
                <a:ea typeface="JetBrains Mono"/>
              </a:rPr>
            </a:br>
            <a:r>
              <a:rPr kumimoji="0" lang="en-US" altLang="en-US" sz="600" b="0" i="0" u="none" strike="noStrike" cap="none" normalizeH="0" baseline="0" dirty="0">
                <a:ln>
                  <a:noFill/>
                </a:ln>
                <a:solidFill>
                  <a:srgbClr val="F8F8F2"/>
                </a:solidFill>
                <a:effectLst/>
                <a:latin typeface="Arial Unicode MS"/>
                <a:ea typeface="JetBrains Mono"/>
              </a:rPr>
              <a:t>df7 </a:t>
            </a:r>
            <a:r>
              <a:rPr kumimoji="0" lang="en-US" altLang="en-US" sz="600" b="0" i="0" u="none" strike="noStrike" cap="none" normalizeH="0" baseline="0" dirty="0">
                <a:ln>
                  <a:noFill/>
                </a:ln>
                <a:solidFill>
                  <a:srgbClr val="F998CC"/>
                </a:solidFill>
                <a:effectLst/>
                <a:latin typeface="Arial Unicode MS"/>
                <a:ea typeface="JetBrains Mono"/>
              </a:rPr>
              <a:t>= </a:t>
            </a:r>
            <a:r>
              <a:rPr kumimoji="0" lang="en-US" altLang="en-US" sz="600" b="0" i="0" u="none" strike="noStrike" cap="none" normalizeH="0" baseline="0" dirty="0" err="1">
                <a:ln>
                  <a:noFill/>
                </a:ln>
                <a:solidFill>
                  <a:srgbClr val="F8F8F2"/>
                </a:solidFill>
                <a:effectLst/>
                <a:latin typeface="Arial Unicode MS"/>
                <a:ea typeface="JetBrains Mono"/>
              </a:rPr>
              <a:t>pd.</a:t>
            </a:r>
            <a:r>
              <a:rPr kumimoji="0" lang="en-US" altLang="en-US" sz="600" b="0" i="0" u="none" strike="noStrike" cap="none" normalizeH="0" baseline="0" dirty="0" err="1">
                <a:ln>
                  <a:noFill/>
                </a:ln>
                <a:solidFill>
                  <a:srgbClr val="50FA7B"/>
                </a:solidFill>
                <a:effectLst/>
                <a:latin typeface="Arial Unicode MS"/>
                <a:ea typeface="JetBrains Mono"/>
              </a:rPr>
              <a:t>read_csv</a:t>
            </a:r>
            <a:r>
              <a:rPr kumimoji="0" lang="en-US" altLang="en-US" sz="600" b="1" i="0" u="none" strike="noStrike" cap="none" normalizeH="0" baseline="0" dirty="0">
                <a:ln>
                  <a:noFill/>
                </a:ln>
                <a:solidFill>
                  <a:srgbClr val="BD93F9"/>
                </a:solidFill>
                <a:effectLst/>
                <a:latin typeface="Arial Unicode MS"/>
                <a:ea typeface="JetBrains Mono"/>
              </a:rPr>
              <a:t>(</a:t>
            </a:r>
            <a:r>
              <a:rPr kumimoji="0" lang="en-US" altLang="en-US" sz="600" b="0" i="0" u="none" strike="noStrike" cap="none" normalizeH="0" baseline="0" dirty="0">
                <a:ln>
                  <a:noFill/>
                </a:ln>
                <a:solidFill>
                  <a:srgbClr val="F1FA8C"/>
                </a:solidFill>
                <a:effectLst/>
                <a:latin typeface="Arial Unicode MS"/>
                <a:ea typeface="JetBrains Mono"/>
              </a:rPr>
              <a:t>r'./Datasets/(2) road-traffic-conditions/(2) average-daily-traffic-volume-entering-the-city.csv’</a:t>
            </a:r>
            <a:r>
              <a:rPr kumimoji="0" lang="en-US" altLang="en-US" sz="600" b="1" i="0" u="none" strike="noStrike" cap="none" normalizeH="0" baseline="0" dirty="0">
                <a:ln>
                  <a:noFill/>
                </a:ln>
                <a:solidFill>
                  <a:srgbClr val="BD93F9"/>
                </a:solidFill>
                <a:effectLst/>
                <a:latin typeface="Arial Unicode MS"/>
                <a:ea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600" b="1" dirty="0">
              <a:solidFill>
                <a:srgbClr val="BD93F9"/>
              </a:solidFill>
              <a:latin typeface="Arial Unicode MS"/>
              <a:ea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600" b="1" i="0" u="none" strike="noStrike" cap="none" normalizeH="0" baseline="0" dirty="0">
                <a:ln>
                  <a:noFill/>
                </a:ln>
                <a:solidFill>
                  <a:srgbClr val="BD93F9"/>
                </a:solidFill>
                <a:effectLst/>
                <a:latin typeface="Arial Unicode MS"/>
                <a:ea typeface="JetBrains Mono"/>
              </a:rPr>
            </a:br>
            <a:r>
              <a:rPr kumimoji="0" lang="en-US" altLang="en-US" sz="600" b="0" i="0" u="none" strike="noStrike" cap="none" normalizeH="0" baseline="0" dirty="0">
                <a:ln>
                  <a:noFill/>
                </a:ln>
                <a:solidFill>
                  <a:srgbClr val="F8F8F2"/>
                </a:solidFill>
                <a:effectLst/>
                <a:latin typeface="Arial Unicode MS"/>
                <a:ea typeface="JetBrains Mono"/>
              </a:rPr>
              <a:t>df7.</a:t>
            </a:r>
            <a:r>
              <a:rPr kumimoji="0" lang="en-US" altLang="en-US" sz="600" b="0" i="0" u="none" strike="noStrike" cap="none" normalizeH="0" baseline="0" dirty="0">
                <a:ln>
                  <a:noFill/>
                </a:ln>
                <a:solidFill>
                  <a:srgbClr val="50FA7B"/>
                </a:solidFill>
                <a:effectLst/>
                <a:latin typeface="Arial Unicode MS"/>
                <a:ea typeface="JetBrains Mono"/>
              </a:rPr>
              <a:t>to_csv</a:t>
            </a:r>
            <a:r>
              <a:rPr kumimoji="0" lang="en-US" altLang="en-US" sz="600" b="1" i="0" u="none" strike="noStrike" cap="none" normalizeH="0" baseline="0" dirty="0">
                <a:ln>
                  <a:noFill/>
                </a:ln>
                <a:solidFill>
                  <a:srgbClr val="BD93F9"/>
                </a:solidFill>
                <a:effectLst/>
                <a:latin typeface="Arial Unicode MS"/>
                <a:ea typeface="JetBrains Mono"/>
              </a:rPr>
              <a:t>(</a:t>
            </a:r>
            <a:r>
              <a:rPr kumimoji="0" lang="en-US" altLang="en-US" sz="600" b="0" i="0" u="none" strike="noStrike" cap="none" normalizeH="0" baseline="0" dirty="0">
                <a:ln>
                  <a:noFill/>
                </a:ln>
                <a:solidFill>
                  <a:srgbClr val="F1FA8C"/>
                </a:solidFill>
                <a:effectLst/>
                <a:latin typeface="Arial Unicode MS"/>
                <a:ea typeface="JetBrains Mono"/>
              </a:rPr>
              <a:t>'./Datasets/(2) cleaned.csv'</a:t>
            </a:r>
            <a:r>
              <a:rPr kumimoji="0" lang="en-US" altLang="en-US" sz="600" b="1" i="0" u="none" strike="noStrike" cap="none" normalizeH="0" baseline="0" dirty="0">
                <a:ln>
                  <a:noFill/>
                </a:ln>
                <a:solidFill>
                  <a:srgbClr val="BD93F9"/>
                </a:solidFill>
                <a:effectLst/>
                <a:latin typeface="Arial Unicode MS"/>
                <a:ea typeface="JetBrains Mono"/>
              </a:rPr>
              <a:t>)</a:t>
            </a:r>
            <a:br>
              <a:rPr kumimoji="0" lang="en-US" altLang="en-US" sz="600" b="1" i="0" u="none" strike="noStrike" cap="none" normalizeH="0" baseline="0" dirty="0">
                <a:ln>
                  <a:noFill/>
                </a:ln>
                <a:solidFill>
                  <a:srgbClr val="BD93F9"/>
                </a:solidFill>
                <a:effectLst/>
                <a:latin typeface="Arial Unicode MS"/>
                <a:ea typeface="JetBrains Mono"/>
              </a:rPr>
            </a:br>
            <a:r>
              <a:rPr kumimoji="0" lang="en-US" altLang="en-US" sz="600" b="0" i="0" u="none" strike="noStrike" cap="none" normalizeH="0" baseline="0" dirty="0">
                <a:ln>
                  <a:noFill/>
                </a:ln>
                <a:solidFill>
                  <a:srgbClr val="F8F8F2"/>
                </a:solidFill>
                <a:effectLst/>
                <a:latin typeface="Arial Unicode MS"/>
                <a:ea typeface="JetBrains Mono"/>
              </a:rPr>
              <a:t>df6.</a:t>
            </a:r>
            <a:r>
              <a:rPr kumimoji="0" lang="en-US" altLang="en-US" sz="600" b="0" i="0" u="none" strike="noStrike" cap="none" normalizeH="0" baseline="0" dirty="0">
                <a:ln>
                  <a:noFill/>
                </a:ln>
                <a:solidFill>
                  <a:srgbClr val="50FA7B"/>
                </a:solidFill>
                <a:effectLst/>
                <a:latin typeface="Arial Unicode MS"/>
                <a:ea typeface="JetBrains Mono"/>
              </a:rPr>
              <a:t>to_csv</a:t>
            </a:r>
            <a:r>
              <a:rPr kumimoji="0" lang="en-US" altLang="en-US" sz="600" b="1" i="0" u="none" strike="noStrike" cap="none" normalizeH="0" baseline="0" dirty="0">
                <a:ln>
                  <a:noFill/>
                </a:ln>
                <a:solidFill>
                  <a:srgbClr val="BD93F9"/>
                </a:solidFill>
                <a:effectLst/>
                <a:latin typeface="Arial Unicode MS"/>
                <a:ea typeface="JetBrains Mono"/>
              </a:rPr>
              <a:t>(</a:t>
            </a:r>
            <a:r>
              <a:rPr kumimoji="0" lang="en-US" altLang="en-US" sz="600" b="0" i="0" u="none" strike="noStrike" cap="none" normalizeH="0" baseline="0" dirty="0">
                <a:ln>
                  <a:noFill/>
                </a:ln>
                <a:solidFill>
                  <a:srgbClr val="F1FA8C"/>
                </a:solidFill>
                <a:effectLst/>
                <a:latin typeface="Arial Unicode MS"/>
                <a:ea typeface="JetBrains Mono"/>
              </a:rPr>
              <a:t>'./Datasets/(3) cleaned.csv'</a:t>
            </a:r>
            <a:r>
              <a:rPr kumimoji="0" lang="en-US" altLang="en-US" sz="600" b="1" i="0" u="none" strike="noStrike" cap="none" normalizeH="0" baseline="0" dirty="0">
                <a:ln>
                  <a:noFill/>
                </a:ln>
                <a:solidFill>
                  <a:srgbClr val="BD93F9"/>
                </a:solidFill>
                <a:effectLst/>
                <a:latin typeface="Arial Unicode MS"/>
                <a:ea typeface="JetBrains Mono"/>
              </a:rPr>
              <a:t>)</a:t>
            </a:r>
            <a:br>
              <a:rPr kumimoji="0" lang="en-US" altLang="en-US" sz="600" b="1" i="0" u="none" strike="noStrike" cap="none" normalizeH="0" baseline="0" dirty="0">
                <a:ln>
                  <a:noFill/>
                </a:ln>
                <a:solidFill>
                  <a:srgbClr val="BD93F9"/>
                </a:solidFill>
                <a:effectLst/>
                <a:latin typeface="Arial Unicode MS"/>
                <a:ea typeface="JetBrains Mono"/>
              </a:rPr>
            </a:br>
            <a:br>
              <a:rPr kumimoji="0" lang="en-US" altLang="en-US" sz="600" b="1" i="0" u="none" strike="noStrike" cap="none" normalizeH="0" baseline="0" dirty="0">
                <a:ln>
                  <a:noFill/>
                </a:ln>
                <a:solidFill>
                  <a:srgbClr val="BD93F9"/>
                </a:solidFill>
                <a:effectLst/>
                <a:latin typeface="Arial Unicode MS"/>
                <a:ea typeface="JetBrains Mono"/>
              </a:rPr>
            </a:br>
            <a:r>
              <a:rPr kumimoji="0" lang="en-US" altLang="en-US" sz="600" b="0" i="0" u="none" strike="noStrike" cap="none" normalizeH="0" baseline="0" dirty="0">
                <a:ln>
                  <a:noFill/>
                </a:ln>
                <a:solidFill>
                  <a:srgbClr val="F8F8F2"/>
                </a:solidFill>
                <a:effectLst/>
                <a:latin typeface="Arial Unicode MS"/>
                <a:ea typeface="JetBrains Mono"/>
              </a:rPr>
              <a:t>df6 </a:t>
            </a:r>
            <a:r>
              <a:rPr kumimoji="0" lang="en-US" altLang="en-US" sz="600" b="0" i="0" u="none" strike="noStrike" cap="none" normalizeH="0" baseline="0" dirty="0">
                <a:ln>
                  <a:noFill/>
                </a:ln>
                <a:solidFill>
                  <a:srgbClr val="F998CC"/>
                </a:solidFill>
                <a:effectLst/>
                <a:latin typeface="Arial Unicode MS"/>
                <a:ea typeface="JetBrains Mono"/>
              </a:rPr>
              <a:t>= </a:t>
            </a:r>
            <a:r>
              <a:rPr kumimoji="0" lang="en-US" altLang="en-US" sz="600" b="0" i="0" u="none" strike="noStrike" cap="none" normalizeH="0" baseline="0" dirty="0">
                <a:ln>
                  <a:noFill/>
                </a:ln>
                <a:solidFill>
                  <a:srgbClr val="F8F8F2"/>
                </a:solidFill>
                <a:effectLst/>
                <a:latin typeface="Arial Unicode MS"/>
                <a:ea typeface="JetBrains Mono"/>
              </a:rPr>
              <a:t>df6.</a:t>
            </a:r>
            <a:r>
              <a:rPr kumimoji="0" lang="en-US" altLang="en-US" sz="600" b="0" i="0" u="none" strike="noStrike" cap="none" normalizeH="0" baseline="0" dirty="0">
                <a:ln>
                  <a:noFill/>
                </a:ln>
                <a:solidFill>
                  <a:srgbClr val="50FA7B"/>
                </a:solidFill>
                <a:effectLst/>
                <a:latin typeface="Arial Unicode MS"/>
                <a:ea typeface="JetBrains Mono"/>
              </a:rPr>
              <a:t>rename</a:t>
            </a:r>
            <a:r>
              <a:rPr kumimoji="0" lang="en-US" altLang="en-US" sz="600" b="1" i="0" u="none" strike="noStrike" cap="none" normalizeH="0" baseline="0" dirty="0">
                <a:ln>
                  <a:noFill/>
                </a:ln>
                <a:solidFill>
                  <a:srgbClr val="BD93F9"/>
                </a:solidFill>
                <a:effectLst/>
                <a:latin typeface="Arial Unicode MS"/>
                <a:ea typeface="JetBrains Mono"/>
              </a:rPr>
              <a:t>(</a:t>
            </a:r>
            <a:r>
              <a:rPr kumimoji="0" lang="en-US" altLang="en-US" sz="600" b="0" i="0" u="none" strike="noStrike" cap="none" normalizeH="0" baseline="0" dirty="0">
                <a:ln>
                  <a:noFill/>
                </a:ln>
                <a:solidFill>
                  <a:srgbClr val="6272A4"/>
                </a:solidFill>
                <a:effectLst/>
                <a:latin typeface="Arial Unicode MS"/>
                <a:ea typeface="JetBrains Mono"/>
              </a:rPr>
              <a:t>columns</a:t>
            </a:r>
            <a:r>
              <a:rPr kumimoji="0" lang="en-US" altLang="en-US" sz="600" b="0" i="0" u="none" strike="noStrike" cap="none" normalizeH="0" baseline="0" dirty="0">
                <a:ln>
                  <a:noFill/>
                </a:ln>
                <a:solidFill>
                  <a:srgbClr val="F998CC"/>
                </a:solidFill>
                <a:effectLst/>
                <a:latin typeface="Arial Unicode MS"/>
                <a:ea typeface="JetBrains Mono"/>
              </a:rPr>
              <a:t>=</a:t>
            </a:r>
            <a:r>
              <a:rPr kumimoji="0" lang="en-US" altLang="en-US" sz="600" b="1" i="0" u="none" strike="noStrike" cap="none" normalizeH="0" baseline="0" dirty="0">
                <a:ln>
                  <a:noFill/>
                </a:ln>
                <a:solidFill>
                  <a:srgbClr val="BD93F9"/>
                </a:solidFill>
                <a:effectLst/>
                <a:latin typeface="Arial Unicode MS"/>
                <a:ea typeface="JetBrains Mono"/>
              </a:rPr>
              <a:t>{</a:t>
            </a:r>
            <a:r>
              <a:rPr kumimoji="0" lang="en-US" altLang="en-US" sz="600" b="0" i="0" u="none" strike="noStrike" cap="none" normalizeH="0" baseline="0" dirty="0">
                <a:ln>
                  <a:noFill/>
                </a:ln>
                <a:solidFill>
                  <a:srgbClr val="F1FA8C"/>
                </a:solidFill>
                <a:effectLst/>
                <a:latin typeface="Arial Unicode MS"/>
                <a:ea typeface="JetBrains Mono"/>
              </a:rPr>
              <a:t>'</a:t>
            </a:r>
            <a:r>
              <a:rPr kumimoji="0" lang="en-US" altLang="en-US" sz="600" b="0" i="0" u="none" strike="noStrike" cap="none" normalizeH="0" baseline="0" dirty="0" err="1">
                <a:ln>
                  <a:noFill/>
                </a:ln>
                <a:solidFill>
                  <a:srgbClr val="F1FA8C"/>
                </a:solidFill>
                <a:effectLst/>
                <a:latin typeface="Arial Unicode MS"/>
                <a:ea typeface="JetBrains Mono"/>
              </a:rPr>
              <a:t>ave_speed_expressway'</a:t>
            </a:r>
            <a:r>
              <a:rPr kumimoji="0" lang="en-US" altLang="en-US" sz="600" b="0" i="0" u="none" strike="noStrike" cap="none" normalizeH="0" baseline="0" dirty="0" err="1">
                <a:ln>
                  <a:noFill/>
                </a:ln>
                <a:solidFill>
                  <a:srgbClr val="F998CC"/>
                </a:solidFill>
                <a:effectLst/>
                <a:latin typeface="Arial Unicode MS"/>
                <a:ea typeface="JetBrains Mono"/>
              </a:rPr>
              <a:t>:</a:t>
            </a:r>
            <a:r>
              <a:rPr kumimoji="0" lang="en-US" altLang="en-US" sz="600" b="0" i="0" u="none" strike="noStrike" cap="none" normalizeH="0" baseline="0" dirty="0" err="1">
                <a:ln>
                  <a:noFill/>
                </a:ln>
                <a:solidFill>
                  <a:srgbClr val="F1FA8C"/>
                </a:solidFill>
                <a:effectLst/>
                <a:latin typeface="Arial Unicode MS"/>
                <a:ea typeface="JetBrains Mono"/>
              </a:rPr>
              <a:t>'Average</a:t>
            </a:r>
            <a:r>
              <a:rPr kumimoji="0" lang="en-US" altLang="en-US" sz="600" b="0" i="0" u="none" strike="noStrike" cap="none" normalizeH="0" baseline="0" dirty="0">
                <a:ln>
                  <a:noFill/>
                </a:ln>
                <a:solidFill>
                  <a:srgbClr val="F1FA8C"/>
                </a:solidFill>
                <a:effectLst/>
                <a:latin typeface="Arial Unicode MS"/>
                <a:ea typeface="JetBrains Mono"/>
              </a:rPr>
              <a:t> Expressway </a:t>
            </a:r>
            <a:r>
              <a:rPr kumimoji="0" lang="en-US" altLang="en-US" sz="600" b="0" i="0" u="none" strike="noStrike" cap="none" normalizeH="0" baseline="0" dirty="0" err="1">
                <a:ln>
                  <a:noFill/>
                </a:ln>
                <a:solidFill>
                  <a:srgbClr val="F1FA8C"/>
                </a:solidFill>
                <a:effectLst/>
                <a:latin typeface="Arial Unicode MS"/>
                <a:ea typeface="JetBrains Mono"/>
              </a:rPr>
              <a:t>Speed'</a:t>
            </a:r>
            <a:r>
              <a:rPr kumimoji="0" lang="en-US" altLang="en-US" sz="600" b="0" i="0" u="none" strike="noStrike" cap="none" normalizeH="0" baseline="0" dirty="0" err="1">
                <a:ln>
                  <a:noFill/>
                </a:ln>
                <a:solidFill>
                  <a:srgbClr val="F8F8F2"/>
                </a:solidFill>
                <a:effectLst/>
                <a:latin typeface="Arial Unicode MS"/>
                <a:ea typeface="JetBrains Mono"/>
              </a:rPr>
              <a:t>,</a:t>
            </a:r>
            <a:r>
              <a:rPr kumimoji="0" lang="en-US" altLang="en-US" sz="600" b="0" i="0" u="none" strike="noStrike" cap="none" normalizeH="0" baseline="0" dirty="0" err="1">
                <a:ln>
                  <a:noFill/>
                </a:ln>
                <a:solidFill>
                  <a:srgbClr val="F1FA8C"/>
                </a:solidFill>
                <a:effectLst/>
                <a:latin typeface="Arial Unicode MS"/>
                <a:ea typeface="JetBrains Mono"/>
              </a:rPr>
              <a:t>'ave_speed_arterial_roads'</a:t>
            </a:r>
            <a:r>
              <a:rPr kumimoji="0" lang="en-US" altLang="en-US" sz="600" b="0" i="0" u="none" strike="noStrike" cap="none" normalizeH="0" baseline="0" dirty="0" err="1">
                <a:ln>
                  <a:noFill/>
                </a:ln>
                <a:solidFill>
                  <a:srgbClr val="F998CC"/>
                </a:solidFill>
                <a:effectLst/>
                <a:latin typeface="Arial Unicode MS"/>
                <a:ea typeface="JetBrains Mono"/>
              </a:rPr>
              <a:t>:</a:t>
            </a:r>
            <a:r>
              <a:rPr kumimoji="0" lang="en-US" altLang="en-US" sz="600" b="0" i="0" u="none" strike="noStrike" cap="none" normalizeH="0" baseline="0" dirty="0" err="1">
                <a:ln>
                  <a:noFill/>
                </a:ln>
                <a:solidFill>
                  <a:srgbClr val="F1FA8C"/>
                </a:solidFill>
                <a:effectLst/>
                <a:latin typeface="Arial Unicode MS"/>
                <a:ea typeface="JetBrains Mono"/>
              </a:rPr>
              <a:t>'Average</a:t>
            </a:r>
            <a:r>
              <a:rPr kumimoji="0" lang="en-US" altLang="en-US" sz="600" b="0" i="0" u="none" strike="noStrike" cap="none" normalizeH="0" baseline="0" dirty="0">
                <a:ln>
                  <a:noFill/>
                </a:ln>
                <a:solidFill>
                  <a:srgbClr val="F1FA8C"/>
                </a:solidFill>
                <a:effectLst/>
                <a:latin typeface="Arial Unicode MS"/>
                <a:ea typeface="JetBrains Mono"/>
              </a:rPr>
              <a:t> Arterial Roads </a:t>
            </a:r>
            <a:r>
              <a:rPr kumimoji="0" lang="en-US" altLang="en-US" sz="600" b="0" i="0" u="none" strike="noStrike" cap="none" normalizeH="0" baseline="0" dirty="0" err="1">
                <a:ln>
                  <a:noFill/>
                </a:ln>
                <a:solidFill>
                  <a:srgbClr val="F1FA8C"/>
                </a:solidFill>
                <a:effectLst/>
                <a:latin typeface="Arial Unicode MS"/>
                <a:ea typeface="JetBrains Mono"/>
              </a:rPr>
              <a:t>Speed'</a:t>
            </a:r>
            <a:r>
              <a:rPr kumimoji="0" lang="en-US" altLang="en-US" sz="600" b="0" i="0" u="none" strike="noStrike" cap="none" normalizeH="0" baseline="0" dirty="0" err="1">
                <a:ln>
                  <a:noFill/>
                </a:ln>
                <a:solidFill>
                  <a:srgbClr val="F8F8F2"/>
                </a:solidFill>
                <a:effectLst/>
                <a:latin typeface="Arial Unicode MS"/>
                <a:ea typeface="JetBrains Mono"/>
              </a:rPr>
              <a:t>,</a:t>
            </a:r>
            <a:r>
              <a:rPr kumimoji="0" lang="en-US" altLang="en-US" sz="600" b="0" i="0" u="none" strike="noStrike" cap="none" normalizeH="0" baseline="0" dirty="0" err="1">
                <a:ln>
                  <a:noFill/>
                </a:ln>
                <a:solidFill>
                  <a:srgbClr val="F1FA8C"/>
                </a:solidFill>
                <a:effectLst/>
                <a:latin typeface="Arial Unicode MS"/>
                <a:ea typeface="JetBrains Mono"/>
              </a:rPr>
              <a:t>'year'</a:t>
            </a:r>
            <a:r>
              <a:rPr kumimoji="0" lang="en-US" altLang="en-US" sz="600" b="0" i="0" u="none" strike="noStrike" cap="none" normalizeH="0" baseline="0" dirty="0" err="1">
                <a:ln>
                  <a:noFill/>
                </a:ln>
                <a:solidFill>
                  <a:srgbClr val="F998CC"/>
                </a:solidFill>
                <a:effectLst/>
                <a:latin typeface="Arial Unicode MS"/>
                <a:ea typeface="JetBrains Mono"/>
              </a:rPr>
              <a:t>:</a:t>
            </a:r>
            <a:r>
              <a:rPr kumimoji="0" lang="en-US" altLang="en-US" sz="600" b="0" i="0" u="none" strike="noStrike" cap="none" normalizeH="0" baseline="0" dirty="0" err="1">
                <a:ln>
                  <a:noFill/>
                </a:ln>
                <a:solidFill>
                  <a:srgbClr val="F1FA8C"/>
                </a:solidFill>
                <a:effectLst/>
                <a:latin typeface="Arial Unicode MS"/>
                <a:ea typeface="JetBrains Mono"/>
              </a:rPr>
              <a:t>'Year</a:t>
            </a:r>
            <a:r>
              <a:rPr kumimoji="0" lang="en-US" altLang="en-US" sz="600" b="0" i="0" u="none" strike="noStrike" cap="none" normalizeH="0" baseline="0" dirty="0">
                <a:ln>
                  <a:noFill/>
                </a:ln>
                <a:solidFill>
                  <a:srgbClr val="F1FA8C"/>
                </a:solidFill>
                <a:effectLst/>
                <a:latin typeface="Arial Unicode MS"/>
                <a:ea typeface="JetBrains Mono"/>
              </a:rPr>
              <a:t>'</a:t>
            </a:r>
            <a:r>
              <a:rPr kumimoji="0" lang="en-US" altLang="en-US" sz="600" b="1" i="0" u="none" strike="noStrike" cap="none" normalizeH="0" baseline="0" dirty="0">
                <a:ln>
                  <a:noFill/>
                </a:ln>
                <a:solidFill>
                  <a:srgbClr val="BD93F9"/>
                </a:solidFill>
                <a:effectLst/>
                <a:latin typeface="Arial Unicode MS"/>
                <a:ea typeface="JetBrains Mono"/>
              </a:rPr>
              <a:t>})</a:t>
            </a:r>
            <a:br>
              <a:rPr kumimoji="0" lang="en-US" altLang="en-US" sz="600" b="1" i="0" u="none" strike="noStrike" cap="none" normalizeH="0" baseline="0" dirty="0">
                <a:ln>
                  <a:noFill/>
                </a:ln>
                <a:solidFill>
                  <a:srgbClr val="BD93F9"/>
                </a:solidFill>
                <a:effectLst/>
                <a:latin typeface="Arial Unicode MS"/>
                <a:ea typeface="JetBrains Mono"/>
              </a:rPr>
            </a:br>
            <a:r>
              <a:rPr kumimoji="0" lang="en-US" altLang="en-US" sz="600" b="0" i="0" u="none" strike="noStrike" cap="none" normalizeH="0" baseline="0" dirty="0">
                <a:ln>
                  <a:noFill/>
                </a:ln>
                <a:solidFill>
                  <a:srgbClr val="F8F8F2"/>
                </a:solidFill>
                <a:effectLst/>
                <a:latin typeface="Arial Unicode MS"/>
                <a:ea typeface="JetBrains Mono"/>
              </a:rPr>
              <a:t>df7 </a:t>
            </a:r>
            <a:r>
              <a:rPr kumimoji="0" lang="en-US" altLang="en-US" sz="600" b="0" i="0" u="none" strike="noStrike" cap="none" normalizeH="0" baseline="0" dirty="0">
                <a:ln>
                  <a:noFill/>
                </a:ln>
                <a:solidFill>
                  <a:srgbClr val="F998CC"/>
                </a:solidFill>
                <a:effectLst/>
                <a:latin typeface="Arial Unicode MS"/>
                <a:ea typeface="JetBrains Mono"/>
              </a:rPr>
              <a:t>= </a:t>
            </a:r>
            <a:r>
              <a:rPr kumimoji="0" lang="en-US" altLang="en-US" sz="600" b="0" i="0" u="none" strike="noStrike" cap="none" normalizeH="0" baseline="0" dirty="0">
                <a:ln>
                  <a:noFill/>
                </a:ln>
                <a:solidFill>
                  <a:srgbClr val="F8F8F2"/>
                </a:solidFill>
                <a:effectLst/>
                <a:latin typeface="Arial Unicode MS"/>
                <a:ea typeface="JetBrains Mono"/>
              </a:rPr>
              <a:t>df7.</a:t>
            </a:r>
            <a:r>
              <a:rPr kumimoji="0" lang="en-US" altLang="en-US" sz="600" b="0" i="0" u="none" strike="noStrike" cap="none" normalizeH="0" baseline="0" dirty="0">
                <a:ln>
                  <a:noFill/>
                </a:ln>
                <a:solidFill>
                  <a:srgbClr val="50FA7B"/>
                </a:solidFill>
                <a:effectLst/>
                <a:latin typeface="Arial Unicode MS"/>
                <a:ea typeface="JetBrains Mono"/>
              </a:rPr>
              <a:t>rename</a:t>
            </a:r>
            <a:r>
              <a:rPr kumimoji="0" lang="en-US" altLang="en-US" sz="600" b="1" i="0" u="none" strike="noStrike" cap="none" normalizeH="0" baseline="0" dirty="0">
                <a:ln>
                  <a:noFill/>
                </a:ln>
                <a:solidFill>
                  <a:srgbClr val="BD93F9"/>
                </a:solidFill>
                <a:effectLst/>
                <a:latin typeface="Arial Unicode MS"/>
                <a:ea typeface="JetBrains Mono"/>
              </a:rPr>
              <a:t>(</a:t>
            </a:r>
            <a:r>
              <a:rPr kumimoji="0" lang="en-US" altLang="en-US" sz="600" b="0" i="0" u="none" strike="noStrike" cap="none" normalizeH="0" baseline="0" dirty="0">
                <a:ln>
                  <a:noFill/>
                </a:ln>
                <a:solidFill>
                  <a:srgbClr val="6272A4"/>
                </a:solidFill>
                <a:effectLst/>
                <a:latin typeface="Arial Unicode MS"/>
                <a:ea typeface="JetBrains Mono"/>
              </a:rPr>
              <a:t>columns</a:t>
            </a:r>
            <a:r>
              <a:rPr kumimoji="0" lang="en-US" altLang="en-US" sz="600" b="0" i="0" u="none" strike="noStrike" cap="none" normalizeH="0" baseline="0" dirty="0">
                <a:ln>
                  <a:noFill/>
                </a:ln>
                <a:solidFill>
                  <a:srgbClr val="F998CC"/>
                </a:solidFill>
                <a:effectLst/>
                <a:latin typeface="Arial Unicode MS"/>
                <a:ea typeface="JetBrains Mono"/>
              </a:rPr>
              <a:t>=</a:t>
            </a:r>
            <a:r>
              <a:rPr kumimoji="0" lang="en-US" altLang="en-US" sz="600" b="1" i="0" u="none" strike="noStrike" cap="none" normalizeH="0" baseline="0" dirty="0">
                <a:ln>
                  <a:noFill/>
                </a:ln>
                <a:solidFill>
                  <a:srgbClr val="BD93F9"/>
                </a:solidFill>
                <a:effectLst/>
                <a:latin typeface="Arial Unicode MS"/>
                <a:ea typeface="JetBrains Mono"/>
              </a:rPr>
              <a:t>{</a:t>
            </a:r>
            <a:r>
              <a:rPr kumimoji="0" lang="en-US" altLang="en-US" sz="600" b="0" i="0" u="none" strike="noStrike" cap="none" normalizeH="0" baseline="0" dirty="0">
                <a:ln>
                  <a:noFill/>
                </a:ln>
                <a:solidFill>
                  <a:srgbClr val="F1FA8C"/>
                </a:solidFill>
                <a:effectLst/>
                <a:latin typeface="Arial Unicode MS"/>
                <a:ea typeface="JetBrains Mono"/>
              </a:rPr>
              <a:t>'</a:t>
            </a:r>
            <a:r>
              <a:rPr kumimoji="0" lang="en-US" altLang="en-US" sz="600" b="0" i="0" u="none" strike="noStrike" cap="none" normalizeH="0" baseline="0" dirty="0" err="1">
                <a:ln>
                  <a:noFill/>
                </a:ln>
                <a:solidFill>
                  <a:srgbClr val="F1FA8C"/>
                </a:solidFill>
                <a:effectLst/>
                <a:latin typeface="Arial Unicode MS"/>
                <a:ea typeface="JetBrains Mono"/>
              </a:rPr>
              <a:t>ave_daily_traffic_volume_entering_city'</a:t>
            </a:r>
            <a:r>
              <a:rPr kumimoji="0" lang="en-US" altLang="en-US" sz="600" b="0" i="0" u="none" strike="noStrike" cap="none" normalizeH="0" baseline="0" dirty="0" err="1">
                <a:ln>
                  <a:noFill/>
                </a:ln>
                <a:solidFill>
                  <a:srgbClr val="F998CC"/>
                </a:solidFill>
                <a:effectLst/>
                <a:latin typeface="Arial Unicode MS"/>
                <a:ea typeface="JetBrains Mono"/>
              </a:rPr>
              <a:t>:</a:t>
            </a:r>
            <a:r>
              <a:rPr kumimoji="0" lang="en-US" altLang="en-US" sz="600" b="0" i="0" u="none" strike="noStrike" cap="none" normalizeH="0" baseline="0" dirty="0" err="1">
                <a:ln>
                  <a:noFill/>
                </a:ln>
                <a:solidFill>
                  <a:srgbClr val="F1FA8C"/>
                </a:solidFill>
                <a:effectLst/>
                <a:latin typeface="Arial Unicode MS"/>
                <a:ea typeface="JetBrains Mono"/>
              </a:rPr>
              <a:t>'Average</a:t>
            </a:r>
            <a:r>
              <a:rPr kumimoji="0" lang="en-US" altLang="en-US" sz="600" b="0" i="0" u="none" strike="noStrike" cap="none" normalizeH="0" baseline="0" dirty="0">
                <a:ln>
                  <a:noFill/>
                </a:ln>
                <a:solidFill>
                  <a:srgbClr val="F1FA8C"/>
                </a:solidFill>
                <a:effectLst/>
                <a:latin typeface="Arial Unicode MS"/>
                <a:ea typeface="JetBrains Mono"/>
              </a:rPr>
              <a:t> Traffic Volume Entering </a:t>
            </a:r>
            <a:r>
              <a:rPr kumimoji="0" lang="en-US" altLang="en-US" sz="600" b="0" i="0" u="none" strike="noStrike" cap="none" normalizeH="0" baseline="0" dirty="0" err="1">
                <a:ln>
                  <a:noFill/>
                </a:ln>
                <a:solidFill>
                  <a:srgbClr val="F1FA8C"/>
                </a:solidFill>
                <a:effectLst/>
                <a:latin typeface="Arial Unicode MS"/>
                <a:ea typeface="JetBrains Mono"/>
              </a:rPr>
              <a:t>City'</a:t>
            </a:r>
            <a:r>
              <a:rPr kumimoji="0" lang="en-US" altLang="en-US" sz="600" b="0" i="0" u="none" strike="noStrike" cap="none" normalizeH="0" baseline="0" dirty="0" err="1">
                <a:ln>
                  <a:noFill/>
                </a:ln>
                <a:solidFill>
                  <a:srgbClr val="F8F8F2"/>
                </a:solidFill>
                <a:effectLst/>
                <a:latin typeface="Arial Unicode MS"/>
                <a:ea typeface="JetBrains Mono"/>
              </a:rPr>
              <a:t>,</a:t>
            </a:r>
            <a:r>
              <a:rPr kumimoji="0" lang="en-US" altLang="en-US" sz="600" b="0" i="0" u="none" strike="noStrike" cap="none" normalizeH="0" baseline="0" dirty="0" err="1">
                <a:ln>
                  <a:noFill/>
                </a:ln>
                <a:solidFill>
                  <a:srgbClr val="F1FA8C"/>
                </a:solidFill>
                <a:effectLst/>
                <a:latin typeface="Arial Unicode MS"/>
                <a:ea typeface="JetBrains Mono"/>
              </a:rPr>
              <a:t>'year'</a:t>
            </a:r>
            <a:r>
              <a:rPr kumimoji="0" lang="en-US" altLang="en-US" sz="600" b="0" i="0" u="none" strike="noStrike" cap="none" normalizeH="0" baseline="0" dirty="0" err="1">
                <a:ln>
                  <a:noFill/>
                </a:ln>
                <a:solidFill>
                  <a:srgbClr val="F998CC"/>
                </a:solidFill>
                <a:effectLst/>
                <a:latin typeface="Arial Unicode MS"/>
                <a:ea typeface="JetBrains Mono"/>
              </a:rPr>
              <a:t>:</a:t>
            </a:r>
            <a:r>
              <a:rPr kumimoji="0" lang="en-US" altLang="en-US" sz="600" b="0" i="0" u="none" strike="noStrike" cap="none" normalizeH="0" baseline="0" dirty="0" err="1">
                <a:ln>
                  <a:noFill/>
                </a:ln>
                <a:solidFill>
                  <a:srgbClr val="F1FA8C"/>
                </a:solidFill>
                <a:effectLst/>
                <a:latin typeface="Arial Unicode MS"/>
                <a:ea typeface="JetBrains Mono"/>
              </a:rPr>
              <a:t>'Year</a:t>
            </a:r>
            <a:r>
              <a:rPr kumimoji="0" lang="en-US" altLang="en-US" sz="600" b="0" i="0" u="none" strike="noStrike" cap="none" normalizeH="0" baseline="0" dirty="0">
                <a:ln>
                  <a:noFill/>
                </a:ln>
                <a:solidFill>
                  <a:srgbClr val="F1FA8C"/>
                </a:solidFill>
                <a:effectLst/>
                <a:latin typeface="Arial Unicode MS"/>
                <a:ea typeface="JetBrains Mono"/>
              </a:rPr>
              <a:t>'</a:t>
            </a:r>
            <a:r>
              <a:rPr kumimoji="0" lang="en-US" altLang="en-US" sz="600" b="1" i="0" u="none" strike="noStrike" cap="none" normalizeH="0" baseline="0" dirty="0">
                <a:ln>
                  <a:noFill/>
                </a:ln>
                <a:solidFill>
                  <a:srgbClr val="BD93F9"/>
                </a:solidFill>
                <a:effectLst/>
                <a:latin typeface="Arial Unicode MS"/>
                <a:ea typeface="JetBrains Mono"/>
              </a:rPr>
              <a:t>})</a:t>
            </a:r>
            <a:br>
              <a:rPr kumimoji="0" lang="en-US" altLang="en-US" sz="600" b="1" i="0" u="none" strike="noStrike" cap="none" normalizeH="0" baseline="0" dirty="0">
                <a:ln>
                  <a:noFill/>
                </a:ln>
                <a:solidFill>
                  <a:srgbClr val="BD93F9"/>
                </a:solidFill>
                <a:effectLst/>
                <a:latin typeface="Arial Unicode MS"/>
                <a:ea typeface="JetBrains Mono"/>
              </a:rPr>
            </a:br>
            <a:r>
              <a:rPr kumimoji="0" lang="en-US" altLang="en-US" sz="600" b="0" i="0" u="none" strike="noStrike" cap="none" normalizeH="0" baseline="0" dirty="0" err="1">
                <a:ln>
                  <a:noFill/>
                </a:ln>
                <a:solidFill>
                  <a:srgbClr val="F8F8F2"/>
                </a:solidFill>
                <a:effectLst/>
                <a:latin typeface="Arial Unicode MS"/>
                <a:ea typeface="JetBrains Mono"/>
              </a:rPr>
              <a:t>df_list</a:t>
            </a:r>
            <a:r>
              <a:rPr kumimoji="0" lang="en-US" altLang="en-US" sz="600" b="0" i="0" u="none" strike="noStrike" cap="none" normalizeH="0" baseline="0" dirty="0">
                <a:ln>
                  <a:noFill/>
                </a:ln>
                <a:solidFill>
                  <a:srgbClr val="F8F8F2"/>
                </a:solidFill>
                <a:effectLst/>
                <a:latin typeface="Arial Unicode MS"/>
                <a:ea typeface="JetBrains Mono"/>
              </a:rPr>
              <a:t> </a:t>
            </a:r>
            <a:r>
              <a:rPr kumimoji="0" lang="en-US" altLang="en-US" sz="600" b="0" i="0" u="none" strike="noStrike" cap="none" normalizeH="0" baseline="0" dirty="0">
                <a:ln>
                  <a:noFill/>
                </a:ln>
                <a:solidFill>
                  <a:srgbClr val="F998CC"/>
                </a:solidFill>
                <a:effectLst/>
                <a:latin typeface="Arial Unicode MS"/>
                <a:ea typeface="JetBrains Mono"/>
              </a:rPr>
              <a:t>= </a:t>
            </a:r>
            <a:r>
              <a:rPr kumimoji="0" lang="en-US" altLang="en-US" sz="600" b="1" i="0" u="none" strike="noStrike" cap="none" normalizeH="0" baseline="0" dirty="0">
                <a:ln>
                  <a:noFill/>
                </a:ln>
                <a:solidFill>
                  <a:srgbClr val="BD93F9"/>
                </a:solidFill>
                <a:effectLst/>
                <a:latin typeface="Arial Unicode MS"/>
                <a:ea typeface="JetBrains Mono"/>
              </a:rPr>
              <a:t>[</a:t>
            </a:r>
            <a:r>
              <a:rPr kumimoji="0" lang="en-US" altLang="en-US" sz="600" b="0" i="0" u="none" strike="noStrike" cap="none" normalizeH="0" baseline="0" dirty="0">
                <a:ln>
                  <a:noFill/>
                </a:ln>
                <a:solidFill>
                  <a:srgbClr val="F8F8F2"/>
                </a:solidFill>
                <a:effectLst/>
                <a:latin typeface="Arial Unicode MS"/>
                <a:ea typeface="JetBrains Mono"/>
              </a:rPr>
              <a:t>df5,df6,df7</a:t>
            </a:r>
            <a:r>
              <a:rPr kumimoji="0" lang="en-US" altLang="en-US" sz="600" b="1" i="0" u="none" strike="noStrike" cap="none" normalizeH="0" baseline="0" dirty="0">
                <a:ln>
                  <a:noFill/>
                </a:ln>
                <a:solidFill>
                  <a:srgbClr val="BD93F9"/>
                </a:solidFill>
                <a:effectLst/>
                <a:latin typeface="Arial Unicode MS"/>
                <a:ea typeface="JetBrains Mono"/>
              </a:rPr>
              <a:t>]</a:t>
            </a:r>
            <a:br>
              <a:rPr kumimoji="0" lang="en-US" altLang="en-US" sz="600" b="1" i="0" u="none" strike="noStrike" cap="none" normalizeH="0" baseline="0" dirty="0">
                <a:ln>
                  <a:noFill/>
                </a:ln>
                <a:solidFill>
                  <a:srgbClr val="BD93F9"/>
                </a:solidFill>
                <a:effectLst/>
                <a:latin typeface="Arial Unicode MS"/>
                <a:ea typeface="JetBrains Mono"/>
              </a:rPr>
            </a:br>
            <a:r>
              <a:rPr kumimoji="0" lang="en-US" altLang="en-US" sz="600" b="0" i="0" u="none" strike="noStrike" cap="none" normalizeH="0" baseline="0" dirty="0" err="1">
                <a:ln>
                  <a:noFill/>
                </a:ln>
                <a:solidFill>
                  <a:srgbClr val="F8F8F2"/>
                </a:solidFill>
                <a:effectLst/>
                <a:latin typeface="Arial Unicode MS"/>
                <a:ea typeface="JetBrains Mono"/>
              </a:rPr>
              <a:t>df_final</a:t>
            </a:r>
            <a:r>
              <a:rPr kumimoji="0" lang="en-US" altLang="en-US" sz="600" b="0" i="0" u="none" strike="noStrike" cap="none" normalizeH="0" baseline="0" dirty="0">
                <a:ln>
                  <a:noFill/>
                </a:ln>
                <a:solidFill>
                  <a:srgbClr val="F8F8F2"/>
                </a:solidFill>
                <a:effectLst/>
                <a:latin typeface="Arial Unicode MS"/>
                <a:ea typeface="JetBrains Mono"/>
              </a:rPr>
              <a:t> </a:t>
            </a:r>
            <a:r>
              <a:rPr kumimoji="0" lang="en-US" altLang="en-US" sz="600" b="0" i="0" u="none" strike="noStrike" cap="none" normalizeH="0" baseline="0" dirty="0">
                <a:ln>
                  <a:noFill/>
                </a:ln>
                <a:solidFill>
                  <a:srgbClr val="F998CC"/>
                </a:solidFill>
                <a:effectLst/>
                <a:latin typeface="Arial Unicode MS"/>
                <a:ea typeface="JetBrains Mono"/>
              </a:rPr>
              <a:t>= </a:t>
            </a:r>
            <a:r>
              <a:rPr kumimoji="0" lang="en-US" altLang="en-US" sz="600" b="0" i="0" u="none" strike="noStrike" cap="none" normalizeH="0" baseline="0" dirty="0">
                <a:ln>
                  <a:noFill/>
                </a:ln>
                <a:solidFill>
                  <a:srgbClr val="50FA7B"/>
                </a:solidFill>
                <a:effectLst/>
                <a:latin typeface="Arial Unicode MS"/>
                <a:ea typeface="JetBrains Mono"/>
              </a:rPr>
              <a:t>reduce</a:t>
            </a:r>
            <a:r>
              <a:rPr kumimoji="0" lang="en-US" altLang="en-US" sz="600" b="1" i="0" u="none" strike="noStrike" cap="none" normalizeH="0" baseline="0" dirty="0">
                <a:ln>
                  <a:noFill/>
                </a:ln>
                <a:solidFill>
                  <a:srgbClr val="BD93F9"/>
                </a:solidFill>
                <a:effectLst/>
                <a:latin typeface="Arial Unicode MS"/>
                <a:ea typeface="JetBrains Mono"/>
              </a:rPr>
              <a:t>(</a:t>
            </a:r>
            <a:r>
              <a:rPr kumimoji="0" lang="en-US" altLang="en-US" sz="600" b="0" i="0" u="none" strike="noStrike" cap="none" normalizeH="0" baseline="0" dirty="0">
                <a:ln>
                  <a:noFill/>
                </a:ln>
                <a:solidFill>
                  <a:srgbClr val="FF79C6"/>
                </a:solidFill>
                <a:effectLst/>
                <a:latin typeface="Arial Unicode MS"/>
                <a:ea typeface="JetBrains Mono"/>
              </a:rPr>
              <a:t>lambda </a:t>
            </a:r>
            <a:r>
              <a:rPr kumimoji="0" lang="en-US" altLang="en-US" sz="600" b="0" i="0" u="none" strike="noStrike" cap="none" normalizeH="0" baseline="0" dirty="0" err="1">
                <a:ln>
                  <a:noFill/>
                </a:ln>
                <a:solidFill>
                  <a:srgbClr val="F8F8F2"/>
                </a:solidFill>
                <a:effectLst/>
                <a:latin typeface="Arial Unicode MS"/>
                <a:ea typeface="JetBrains Mono"/>
              </a:rPr>
              <a:t>left,right</a:t>
            </a:r>
            <a:r>
              <a:rPr kumimoji="0" lang="en-US" altLang="en-US" sz="600" b="0" i="0" u="none" strike="noStrike" cap="none" normalizeH="0" baseline="0" dirty="0">
                <a:ln>
                  <a:noFill/>
                </a:ln>
                <a:solidFill>
                  <a:srgbClr val="F998CC"/>
                </a:solidFill>
                <a:effectLst/>
                <a:latin typeface="Arial Unicode MS"/>
                <a:ea typeface="JetBrains Mono"/>
              </a:rPr>
              <a:t>: </a:t>
            </a:r>
            <a:r>
              <a:rPr kumimoji="0" lang="en-US" altLang="en-US" sz="600" b="0" i="0" u="none" strike="noStrike" cap="none" normalizeH="0" baseline="0" dirty="0" err="1">
                <a:ln>
                  <a:noFill/>
                </a:ln>
                <a:solidFill>
                  <a:srgbClr val="F8F8F2"/>
                </a:solidFill>
                <a:effectLst/>
                <a:latin typeface="Arial Unicode MS"/>
                <a:ea typeface="JetBrains Mono"/>
              </a:rPr>
              <a:t>pd.</a:t>
            </a:r>
            <a:r>
              <a:rPr kumimoji="0" lang="en-US" altLang="en-US" sz="600" b="0" i="0" u="none" strike="noStrike" cap="none" normalizeH="0" baseline="0" dirty="0" err="1">
                <a:ln>
                  <a:noFill/>
                </a:ln>
                <a:solidFill>
                  <a:srgbClr val="50FA7B"/>
                </a:solidFill>
                <a:effectLst/>
                <a:latin typeface="Arial Unicode MS"/>
                <a:ea typeface="JetBrains Mono"/>
              </a:rPr>
              <a:t>merge</a:t>
            </a:r>
            <a:r>
              <a:rPr kumimoji="0" lang="en-US" altLang="en-US" sz="600" b="1" i="0" u="none" strike="noStrike" cap="none" normalizeH="0" baseline="0" dirty="0">
                <a:ln>
                  <a:noFill/>
                </a:ln>
                <a:solidFill>
                  <a:srgbClr val="BD93F9"/>
                </a:solidFill>
                <a:effectLst/>
                <a:latin typeface="Arial Unicode MS"/>
                <a:ea typeface="JetBrains Mono"/>
              </a:rPr>
              <a:t>(</a:t>
            </a:r>
            <a:r>
              <a:rPr kumimoji="0" lang="en-US" altLang="en-US" sz="600" b="0" i="0" u="none" strike="noStrike" cap="none" normalizeH="0" baseline="0" dirty="0" err="1">
                <a:ln>
                  <a:noFill/>
                </a:ln>
                <a:solidFill>
                  <a:srgbClr val="F8F8F2"/>
                </a:solidFill>
                <a:effectLst/>
                <a:latin typeface="Arial Unicode MS"/>
                <a:ea typeface="JetBrains Mono"/>
              </a:rPr>
              <a:t>left,right,</a:t>
            </a:r>
            <a:r>
              <a:rPr kumimoji="0" lang="en-US" altLang="en-US" sz="600" b="0" i="0" u="none" strike="noStrike" cap="none" normalizeH="0" baseline="0" dirty="0" err="1">
                <a:ln>
                  <a:noFill/>
                </a:ln>
                <a:solidFill>
                  <a:srgbClr val="6272A4"/>
                </a:solidFill>
                <a:effectLst/>
                <a:latin typeface="Arial Unicode MS"/>
                <a:ea typeface="JetBrains Mono"/>
              </a:rPr>
              <a:t>on</a:t>
            </a:r>
            <a:r>
              <a:rPr kumimoji="0" lang="en-US" altLang="en-US" sz="600" b="0" i="0" u="none" strike="noStrike" cap="none" normalizeH="0" baseline="0" dirty="0">
                <a:ln>
                  <a:noFill/>
                </a:ln>
                <a:solidFill>
                  <a:srgbClr val="F998CC"/>
                </a:solidFill>
                <a:effectLst/>
                <a:latin typeface="Arial Unicode MS"/>
                <a:ea typeface="JetBrains Mono"/>
              </a:rPr>
              <a:t>=</a:t>
            </a:r>
            <a:r>
              <a:rPr kumimoji="0" lang="en-US" altLang="en-US" sz="600" b="0" i="0" u="none" strike="noStrike" cap="none" normalizeH="0" baseline="0" dirty="0">
                <a:ln>
                  <a:noFill/>
                </a:ln>
                <a:solidFill>
                  <a:srgbClr val="F1FA8C"/>
                </a:solidFill>
                <a:effectLst/>
                <a:latin typeface="Arial Unicode MS"/>
                <a:ea typeface="JetBrains Mono"/>
              </a:rPr>
              <a:t>'Year'</a:t>
            </a:r>
            <a:r>
              <a:rPr kumimoji="0" lang="en-US" altLang="en-US" sz="600" b="1" i="0" u="none" strike="noStrike" cap="none" normalizeH="0" baseline="0" dirty="0">
                <a:ln>
                  <a:noFill/>
                </a:ln>
                <a:solidFill>
                  <a:srgbClr val="BD93F9"/>
                </a:solidFill>
                <a:effectLst/>
                <a:latin typeface="Arial Unicode MS"/>
                <a:ea typeface="JetBrains Mono"/>
              </a:rPr>
              <a:t>)</a:t>
            </a:r>
            <a:r>
              <a:rPr kumimoji="0" lang="en-US" altLang="en-US" sz="600" b="0" i="0" u="none" strike="noStrike" cap="none" normalizeH="0" baseline="0" dirty="0">
                <a:ln>
                  <a:noFill/>
                </a:ln>
                <a:solidFill>
                  <a:srgbClr val="F8F8F2"/>
                </a:solidFill>
                <a:effectLst/>
                <a:latin typeface="Arial Unicode MS"/>
                <a:ea typeface="JetBrains Mono"/>
              </a:rPr>
              <a:t>, </a:t>
            </a:r>
            <a:r>
              <a:rPr kumimoji="0" lang="en-US" altLang="en-US" sz="600" b="0" i="0" u="none" strike="noStrike" cap="none" normalizeH="0" baseline="0" dirty="0" err="1">
                <a:ln>
                  <a:noFill/>
                </a:ln>
                <a:solidFill>
                  <a:srgbClr val="F8F8F2"/>
                </a:solidFill>
                <a:effectLst/>
                <a:latin typeface="Arial Unicode MS"/>
                <a:ea typeface="JetBrains Mono"/>
              </a:rPr>
              <a:t>df_list</a:t>
            </a:r>
            <a:r>
              <a:rPr kumimoji="0" lang="en-US" altLang="en-US" sz="600" b="1" i="0" u="none" strike="noStrike" cap="none" normalizeH="0" baseline="0" dirty="0">
                <a:ln>
                  <a:noFill/>
                </a:ln>
                <a:solidFill>
                  <a:srgbClr val="BD93F9"/>
                </a:solidFill>
                <a:effectLst/>
                <a:latin typeface="Arial Unicode MS"/>
                <a:ea typeface="JetBrains Mono"/>
              </a:rPr>
              <a:t>) </a:t>
            </a:r>
            <a:r>
              <a:rPr kumimoji="0" lang="en-US" altLang="en-US" sz="600" b="0" i="0" u="none" strike="noStrike" cap="none" normalizeH="0" baseline="0" dirty="0">
                <a:ln>
                  <a:noFill/>
                </a:ln>
                <a:solidFill>
                  <a:srgbClr val="98AFFF"/>
                </a:solidFill>
                <a:effectLst/>
                <a:latin typeface="Arial Unicode MS"/>
                <a:ea typeface="JetBrains Mono"/>
              </a:rPr>
              <a:t>#merge data using lambda function</a:t>
            </a:r>
            <a:br>
              <a:rPr kumimoji="0" lang="en-US" altLang="en-US" sz="600" b="0" i="0" u="none" strike="noStrike" cap="none" normalizeH="0" baseline="0" dirty="0">
                <a:ln>
                  <a:noFill/>
                </a:ln>
                <a:solidFill>
                  <a:srgbClr val="98AFFF"/>
                </a:solidFill>
                <a:effectLst/>
                <a:latin typeface="Arial Unicode MS"/>
                <a:ea typeface="JetBrains Mono"/>
              </a:rPr>
            </a:br>
            <a:r>
              <a:rPr kumimoji="0" lang="en-US" altLang="en-US" sz="600" b="0" i="0" u="none" strike="noStrike" cap="none" normalizeH="0" baseline="0" dirty="0" err="1">
                <a:ln>
                  <a:noFill/>
                </a:ln>
                <a:solidFill>
                  <a:srgbClr val="F8F8F2"/>
                </a:solidFill>
                <a:effectLst/>
                <a:latin typeface="Arial Unicode MS"/>
                <a:ea typeface="JetBrains Mono"/>
              </a:rPr>
              <a:t>df_final.</a:t>
            </a:r>
            <a:r>
              <a:rPr kumimoji="0" lang="en-US" altLang="en-US" sz="600" b="0" i="0" u="none" strike="noStrike" cap="none" normalizeH="0" baseline="0" dirty="0" err="1">
                <a:ln>
                  <a:noFill/>
                </a:ln>
                <a:solidFill>
                  <a:srgbClr val="50FA7B"/>
                </a:solidFill>
                <a:effectLst/>
                <a:latin typeface="Arial Unicode MS"/>
                <a:ea typeface="JetBrains Mono"/>
              </a:rPr>
              <a:t>to_csv</a:t>
            </a:r>
            <a:r>
              <a:rPr kumimoji="0" lang="en-US" altLang="en-US" sz="600" b="1" i="0" u="none" strike="noStrike" cap="none" normalizeH="0" baseline="0" dirty="0">
                <a:ln>
                  <a:noFill/>
                </a:ln>
                <a:solidFill>
                  <a:srgbClr val="BD93F9"/>
                </a:solidFill>
                <a:effectLst/>
                <a:latin typeface="Arial Unicode MS"/>
                <a:ea typeface="JetBrains Mono"/>
              </a:rPr>
              <a:t>(</a:t>
            </a:r>
            <a:r>
              <a:rPr kumimoji="0" lang="en-US" altLang="en-US" sz="600" b="0" i="0" u="none" strike="noStrike" cap="none" normalizeH="0" baseline="0" dirty="0">
                <a:ln>
                  <a:noFill/>
                </a:ln>
                <a:solidFill>
                  <a:srgbClr val="F1FA8C"/>
                </a:solidFill>
                <a:effectLst/>
                <a:latin typeface="Arial Unicode MS"/>
                <a:ea typeface="JetBrains Mono"/>
              </a:rPr>
              <a:t>'./Datasets/Cleaned Data/(1,2,3) cleaned.csv’</a:t>
            </a:r>
            <a:r>
              <a:rPr kumimoji="0" lang="en-US" altLang="en-US" sz="600" b="1" i="0" u="none" strike="noStrike" cap="none" normalizeH="0" baseline="0" dirty="0">
                <a:ln>
                  <a:noFill/>
                </a:ln>
                <a:solidFill>
                  <a:srgbClr val="BD93F9"/>
                </a:solidFill>
                <a:effectLst/>
                <a:latin typeface="Arial Unicode MS"/>
                <a:ea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600" b="1" dirty="0">
              <a:solidFill>
                <a:srgbClr val="BD93F9"/>
              </a:solidFill>
              <a:latin typeface="Arial Unicode MS"/>
              <a:ea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600" b="1" i="0" u="none" strike="noStrike" cap="none" normalizeH="0" baseline="0" dirty="0">
                <a:ln>
                  <a:noFill/>
                </a:ln>
                <a:solidFill>
                  <a:srgbClr val="BD93F9"/>
                </a:solidFill>
                <a:effectLst/>
                <a:latin typeface="Arial Unicode MS"/>
                <a:ea typeface="JetBrains Mono"/>
              </a:rPr>
            </a:br>
            <a:r>
              <a:rPr kumimoji="0" lang="en-US" altLang="en-US" sz="600" b="0" i="0" u="none" strike="noStrike" cap="none" normalizeH="0" baseline="0" dirty="0">
                <a:ln>
                  <a:noFill/>
                </a:ln>
                <a:solidFill>
                  <a:srgbClr val="50FA7B"/>
                </a:solidFill>
                <a:effectLst/>
                <a:latin typeface="Arial Unicode MS"/>
                <a:ea typeface="JetBrains Mono"/>
              </a:rPr>
              <a:t>display</a:t>
            </a:r>
            <a:r>
              <a:rPr kumimoji="0" lang="en-US" altLang="en-US" sz="600" b="1" i="0" u="none" strike="noStrike" cap="none" normalizeH="0" baseline="0" dirty="0">
                <a:ln>
                  <a:noFill/>
                </a:ln>
                <a:solidFill>
                  <a:srgbClr val="BD93F9"/>
                </a:solidFill>
                <a:effectLst/>
                <a:latin typeface="Arial Unicode MS"/>
                <a:ea typeface="JetBrains Mono"/>
              </a:rPr>
              <a:t>(</a:t>
            </a:r>
            <a:r>
              <a:rPr kumimoji="0" lang="en-US" altLang="en-US" sz="600" b="0" i="0" u="none" strike="noStrike" cap="none" normalizeH="0" baseline="0" dirty="0" err="1">
                <a:ln>
                  <a:noFill/>
                </a:ln>
                <a:solidFill>
                  <a:srgbClr val="F8F8F2"/>
                </a:solidFill>
                <a:effectLst/>
                <a:latin typeface="Arial Unicode MS"/>
                <a:ea typeface="JetBrains Mono"/>
              </a:rPr>
              <a:t>df_final</a:t>
            </a:r>
            <a:r>
              <a:rPr kumimoji="0" lang="en-US" altLang="en-US" sz="600" b="1" i="0" u="none" strike="noStrike" cap="none" normalizeH="0" baseline="0" dirty="0">
                <a:ln>
                  <a:noFill/>
                </a:ln>
                <a:solidFill>
                  <a:srgbClr val="BD93F9"/>
                </a:solidFill>
                <a:effectLst/>
                <a:latin typeface="Arial Unicode MS"/>
                <a:ea typeface="JetBrains Mono"/>
              </a:rPr>
              <a:t>)</a:t>
            </a:r>
            <a:endParaRPr kumimoji="0" lang="en-US" altLang="en-US" sz="1800" b="0" i="0" u="none" strike="noStrike" cap="none" normalizeH="0" baseline="0" dirty="0">
              <a:ln>
                <a:noFill/>
              </a:ln>
              <a:effectLst/>
              <a:latin typeface="Arial" panose="020B0604020202020204" pitchFamily="34" charset="0"/>
            </a:endParaRPr>
          </a:p>
        </p:txBody>
      </p:sp>
      <p:pic>
        <p:nvPicPr>
          <p:cNvPr id="6" name="Picture 5">
            <a:extLst>
              <a:ext uri="{FF2B5EF4-FFF2-40B4-BE49-F238E27FC236}">
                <a16:creationId xmlns:a16="http://schemas.microsoft.com/office/drawing/2014/main" id="{9EDEC732-3D58-404B-93E1-2126E56474F6}"/>
              </a:ext>
            </a:extLst>
          </p:cNvPr>
          <p:cNvPicPr>
            <a:picLocks noChangeAspect="1"/>
          </p:cNvPicPr>
          <p:nvPr/>
        </p:nvPicPr>
        <p:blipFill>
          <a:blip r:embed="rId8"/>
          <a:stretch>
            <a:fillRect/>
          </a:stretch>
        </p:blipFill>
        <p:spPr>
          <a:xfrm>
            <a:off x="8327332" y="2786321"/>
            <a:ext cx="1570688" cy="1452540"/>
          </a:xfrm>
          <a:prstGeom prst="rect">
            <a:avLst/>
          </a:prstGeom>
          <a:ln>
            <a:solidFill>
              <a:schemeClr val="tx2"/>
            </a:solidFill>
          </a:ln>
          <a:effectLst/>
        </p:spPr>
      </p:pic>
      <p:pic>
        <p:nvPicPr>
          <p:cNvPr id="11" name="Picture 10">
            <a:extLst>
              <a:ext uri="{FF2B5EF4-FFF2-40B4-BE49-F238E27FC236}">
                <a16:creationId xmlns:a16="http://schemas.microsoft.com/office/drawing/2014/main" id="{29BDDFA1-4987-4851-8E2B-36A9343DDD1A}"/>
              </a:ext>
            </a:extLst>
          </p:cNvPr>
          <p:cNvPicPr>
            <a:picLocks noChangeAspect="1"/>
          </p:cNvPicPr>
          <p:nvPr/>
        </p:nvPicPr>
        <p:blipFill>
          <a:blip r:embed="rId9"/>
          <a:stretch>
            <a:fillRect/>
          </a:stretch>
        </p:blipFill>
        <p:spPr>
          <a:xfrm>
            <a:off x="10031636" y="2768906"/>
            <a:ext cx="1752845" cy="3436857"/>
          </a:xfrm>
          <a:prstGeom prst="rect">
            <a:avLst/>
          </a:prstGeom>
          <a:ln>
            <a:solidFill>
              <a:schemeClr val="tx2"/>
            </a:solidFill>
          </a:ln>
        </p:spPr>
      </p:pic>
      <p:pic>
        <p:nvPicPr>
          <p:cNvPr id="14" name="Picture 13">
            <a:extLst>
              <a:ext uri="{FF2B5EF4-FFF2-40B4-BE49-F238E27FC236}">
                <a16:creationId xmlns:a16="http://schemas.microsoft.com/office/drawing/2014/main" id="{005B061A-EF93-4AA8-9CDE-52F9A12158F5}"/>
              </a:ext>
            </a:extLst>
          </p:cNvPr>
          <p:cNvPicPr>
            <a:picLocks noChangeAspect="1"/>
          </p:cNvPicPr>
          <p:nvPr/>
        </p:nvPicPr>
        <p:blipFill>
          <a:blip r:embed="rId10"/>
          <a:stretch>
            <a:fillRect/>
          </a:stretch>
        </p:blipFill>
        <p:spPr>
          <a:xfrm>
            <a:off x="5014022" y="4319135"/>
            <a:ext cx="4883998" cy="1886628"/>
          </a:xfrm>
          <a:prstGeom prst="rect">
            <a:avLst/>
          </a:prstGeom>
          <a:ln>
            <a:solidFill>
              <a:schemeClr val="tx2"/>
            </a:solidFill>
          </a:ln>
        </p:spPr>
      </p:pic>
      <p:sp>
        <p:nvSpPr>
          <p:cNvPr id="15" name="TextBox 14">
            <a:extLst>
              <a:ext uri="{FF2B5EF4-FFF2-40B4-BE49-F238E27FC236}">
                <a16:creationId xmlns:a16="http://schemas.microsoft.com/office/drawing/2014/main" id="{6AB160B0-126B-4210-B515-7B1FCBD99079}"/>
              </a:ext>
            </a:extLst>
          </p:cNvPr>
          <p:cNvSpPr txBox="1"/>
          <p:nvPr/>
        </p:nvSpPr>
        <p:spPr>
          <a:xfrm>
            <a:off x="5014022" y="2538865"/>
            <a:ext cx="3536255" cy="1869743"/>
          </a:xfrm>
          <a:prstGeom prst="rect">
            <a:avLst/>
          </a:prstGeom>
          <a:noFill/>
        </p:spPr>
        <p:txBody>
          <a:bodyPr wrap="square" rtlCol="0">
            <a:spAutoFit/>
          </a:bodyPr>
          <a:lstStyle/>
          <a:p>
            <a:pPr marL="171450" indent="-171450">
              <a:buFont typeface="Arial" panose="020B0604020202020204" pitchFamily="34" charset="0"/>
              <a:buChar char="•"/>
            </a:pPr>
            <a:r>
              <a:rPr lang="en-US" sz="1050" dirty="0" err="1">
                <a:solidFill>
                  <a:schemeClr val="tx2">
                    <a:lumMod val="75000"/>
                    <a:lumOff val="25000"/>
                  </a:schemeClr>
                </a:solidFill>
              </a:rPr>
              <a:t>fillna</a:t>
            </a:r>
            <a:r>
              <a:rPr lang="en-US" sz="1050" dirty="0">
                <a:solidFill>
                  <a:schemeClr val="tx2">
                    <a:lumMod val="75000"/>
                    <a:lumOff val="25000"/>
                  </a:schemeClr>
                </a:solidFill>
              </a:rPr>
              <a:t>(0) </a:t>
            </a:r>
            <a:r>
              <a:rPr lang="en-US" sz="1050" dirty="0"/>
              <a:t>to fill null values with 0</a:t>
            </a:r>
          </a:p>
          <a:p>
            <a:endParaRPr lang="en-US" sz="1050" dirty="0"/>
          </a:p>
          <a:p>
            <a:pPr marL="171450" indent="-171450">
              <a:buFont typeface="Arial" panose="020B0604020202020204" pitchFamily="34" charset="0"/>
              <a:buChar char="•"/>
            </a:pPr>
            <a:r>
              <a:rPr lang="en-US" sz="1050" dirty="0" err="1">
                <a:solidFill>
                  <a:schemeClr val="tx2">
                    <a:lumMod val="75000"/>
                    <a:lumOff val="25000"/>
                  </a:schemeClr>
                </a:solidFill>
              </a:rPr>
              <a:t>set_index</a:t>
            </a:r>
            <a:r>
              <a:rPr lang="en-US" sz="1050" dirty="0">
                <a:solidFill>
                  <a:schemeClr val="tx2">
                    <a:lumMod val="75000"/>
                    <a:lumOff val="25000"/>
                  </a:schemeClr>
                </a:solidFill>
              </a:rPr>
              <a:t>() </a:t>
            </a:r>
            <a:r>
              <a:rPr lang="en-US" sz="1050" dirty="0"/>
              <a:t>to format for viewing</a:t>
            </a:r>
          </a:p>
          <a:p>
            <a:endParaRPr lang="en-US" sz="1050" dirty="0"/>
          </a:p>
          <a:p>
            <a:pPr marL="171450" indent="-171450">
              <a:buFont typeface="Arial" panose="020B0604020202020204" pitchFamily="34" charset="0"/>
              <a:buChar char="•"/>
            </a:pPr>
            <a:r>
              <a:rPr lang="en-US" sz="1050" dirty="0" err="1">
                <a:solidFill>
                  <a:schemeClr val="tx2">
                    <a:lumMod val="75000"/>
                    <a:lumOff val="25000"/>
                  </a:schemeClr>
                </a:solidFill>
              </a:rPr>
              <a:t>pd.DataFrame</a:t>
            </a:r>
            <a:r>
              <a:rPr lang="en-US" sz="1050" dirty="0">
                <a:solidFill>
                  <a:schemeClr val="tx2">
                    <a:lumMod val="75000"/>
                    <a:lumOff val="25000"/>
                  </a:schemeClr>
                </a:solidFill>
              </a:rPr>
              <a:t>()</a:t>
            </a:r>
            <a:r>
              <a:rPr lang="en-US" sz="1050" dirty="0"/>
              <a:t> to initialize </a:t>
            </a:r>
            <a:r>
              <a:rPr lang="en-US" sz="1050" dirty="0" err="1"/>
              <a:t>DataFrame</a:t>
            </a:r>
            <a:endParaRPr lang="en-US" sz="1050" dirty="0"/>
          </a:p>
          <a:p>
            <a:pPr marL="171450" indent="-171450">
              <a:buFont typeface="Arial" panose="020B0604020202020204" pitchFamily="34" charset="0"/>
              <a:buChar char="•"/>
            </a:pPr>
            <a:endParaRPr lang="en-US" sz="1050" dirty="0"/>
          </a:p>
          <a:p>
            <a:pPr marL="171450" indent="-171450">
              <a:buFont typeface="Arial" panose="020B0604020202020204" pitchFamily="34" charset="0"/>
              <a:buChar char="•"/>
            </a:pPr>
            <a:r>
              <a:rPr lang="en-US" sz="1050" dirty="0">
                <a:solidFill>
                  <a:schemeClr val="tx2">
                    <a:lumMod val="75000"/>
                    <a:lumOff val="25000"/>
                  </a:schemeClr>
                </a:solidFill>
              </a:rPr>
              <a:t>reduce(lambda </a:t>
            </a:r>
            <a:r>
              <a:rPr lang="en-US" sz="1050" dirty="0" err="1">
                <a:solidFill>
                  <a:schemeClr val="tx2">
                    <a:lumMod val="75000"/>
                    <a:lumOff val="25000"/>
                  </a:schemeClr>
                </a:solidFill>
              </a:rPr>
              <a:t>left,right</a:t>
            </a:r>
            <a:r>
              <a:rPr lang="en-US" sz="1050" dirty="0">
                <a:solidFill>
                  <a:schemeClr val="tx2">
                    <a:lumMod val="75000"/>
                    <a:lumOff val="25000"/>
                  </a:schemeClr>
                </a:solidFill>
              </a:rPr>
              <a:t>: </a:t>
            </a:r>
            <a:r>
              <a:rPr lang="en-US" sz="1050" dirty="0" err="1">
                <a:solidFill>
                  <a:schemeClr val="tx2">
                    <a:lumMod val="75000"/>
                    <a:lumOff val="25000"/>
                  </a:schemeClr>
                </a:solidFill>
              </a:rPr>
              <a:t>pd.merge</a:t>
            </a:r>
            <a:r>
              <a:rPr lang="en-US" sz="1050" dirty="0">
                <a:solidFill>
                  <a:schemeClr val="tx2">
                    <a:lumMod val="75000"/>
                    <a:lumOff val="25000"/>
                  </a:schemeClr>
                </a:solidFill>
              </a:rPr>
              <a:t>(</a:t>
            </a:r>
            <a:r>
              <a:rPr lang="en-US" sz="1050" dirty="0" err="1">
                <a:solidFill>
                  <a:schemeClr val="tx2">
                    <a:lumMod val="75000"/>
                    <a:lumOff val="25000"/>
                  </a:schemeClr>
                </a:solidFill>
              </a:rPr>
              <a:t>left,right,on</a:t>
            </a:r>
            <a:r>
              <a:rPr lang="en-US" sz="1050" dirty="0">
                <a:solidFill>
                  <a:schemeClr val="tx2">
                    <a:lumMod val="75000"/>
                    <a:lumOff val="25000"/>
                  </a:schemeClr>
                </a:solidFill>
              </a:rPr>
              <a:t>='Year'), </a:t>
            </a:r>
            <a:r>
              <a:rPr lang="en-US" sz="1050" dirty="0" err="1">
                <a:solidFill>
                  <a:schemeClr val="tx2">
                    <a:lumMod val="75000"/>
                    <a:lumOff val="25000"/>
                  </a:schemeClr>
                </a:solidFill>
              </a:rPr>
              <a:t>df_list</a:t>
            </a:r>
            <a:r>
              <a:rPr lang="en-US" sz="1050" dirty="0">
                <a:solidFill>
                  <a:schemeClr val="tx2">
                    <a:lumMod val="75000"/>
                    <a:lumOff val="25000"/>
                  </a:schemeClr>
                </a:solidFill>
              </a:rPr>
              <a:t>) </a:t>
            </a:r>
            <a:r>
              <a:rPr lang="en-US" sz="1050" dirty="0"/>
              <a:t>to </a:t>
            </a:r>
            <a:r>
              <a:rPr lang="en-US" sz="1050" i="1" u="sng" dirty="0">
                <a:solidFill>
                  <a:schemeClr val="tx2">
                    <a:lumMod val="75000"/>
                    <a:lumOff val="25000"/>
                  </a:schemeClr>
                </a:solidFill>
              </a:rPr>
              <a:t>merge</a:t>
            </a:r>
            <a:r>
              <a:rPr lang="en-US" sz="1050" i="1" dirty="0"/>
              <a:t> </a:t>
            </a:r>
            <a:r>
              <a:rPr lang="en-US" sz="1050" dirty="0"/>
              <a:t>datasets together </a:t>
            </a:r>
          </a:p>
          <a:p>
            <a:pPr marL="171450" indent="-171450">
              <a:buFont typeface="Arial" panose="020B0604020202020204" pitchFamily="34" charset="0"/>
              <a:buChar char="•"/>
            </a:pPr>
            <a:r>
              <a:rPr lang="en-US" sz="1050" dirty="0" err="1">
                <a:solidFill>
                  <a:schemeClr val="tx2">
                    <a:lumMod val="75000"/>
                    <a:lumOff val="25000"/>
                  </a:schemeClr>
                </a:solidFill>
              </a:rPr>
              <a:t>read_csv</a:t>
            </a:r>
            <a:r>
              <a:rPr lang="en-US" sz="1050" dirty="0">
                <a:solidFill>
                  <a:schemeClr val="tx2">
                    <a:lumMod val="75000"/>
                    <a:lumOff val="25000"/>
                  </a:schemeClr>
                </a:solidFill>
              </a:rPr>
              <a:t>() </a:t>
            </a:r>
            <a:r>
              <a:rPr lang="en-US" sz="1050" dirty="0"/>
              <a:t>&amp;</a:t>
            </a:r>
            <a:r>
              <a:rPr lang="en-US" sz="1050" dirty="0">
                <a:solidFill>
                  <a:schemeClr val="tx2">
                    <a:lumMod val="75000"/>
                    <a:lumOff val="25000"/>
                  </a:schemeClr>
                </a:solidFill>
              </a:rPr>
              <a:t> </a:t>
            </a:r>
            <a:r>
              <a:rPr lang="en-US" sz="1050" dirty="0" err="1">
                <a:solidFill>
                  <a:schemeClr val="tx2">
                    <a:lumMod val="75000"/>
                    <a:lumOff val="25000"/>
                  </a:schemeClr>
                </a:solidFill>
              </a:rPr>
              <a:t>to_csv</a:t>
            </a:r>
            <a:r>
              <a:rPr lang="en-US" sz="1050" dirty="0">
                <a:solidFill>
                  <a:schemeClr val="tx2">
                    <a:lumMod val="75000"/>
                    <a:lumOff val="25000"/>
                  </a:schemeClr>
                </a:solidFill>
              </a:rPr>
              <a:t>() </a:t>
            </a:r>
            <a:r>
              <a:rPr lang="en-US" sz="1050" dirty="0"/>
              <a:t>to read the original data and write the cleaned data for DAVI visualization analysis</a:t>
            </a:r>
          </a:p>
          <a:p>
            <a:pPr marL="171450" indent="-171450">
              <a:buFont typeface="Arial" panose="020B0604020202020204" pitchFamily="34" charset="0"/>
              <a:buChar char="•"/>
            </a:pPr>
            <a:endParaRPr lang="en-US" sz="1050" dirty="0"/>
          </a:p>
        </p:txBody>
      </p:sp>
      <p:sp>
        <p:nvSpPr>
          <p:cNvPr id="18" name="TextBox 17">
            <a:extLst>
              <a:ext uri="{FF2B5EF4-FFF2-40B4-BE49-F238E27FC236}">
                <a16:creationId xmlns:a16="http://schemas.microsoft.com/office/drawing/2014/main" id="{B7B7241C-234E-4657-BBEA-6F9B5165A4F2}"/>
              </a:ext>
            </a:extLst>
          </p:cNvPr>
          <p:cNvSpPr txBox="1"/>
          <p:nvPr/>
        </p:nvSpPr>
        <p:spPr>
          <a:xfrm>
            <a:off x="10169041" y="361780"/>
            <a:ext cx="1615440" cy="369332"/>
          </a:xfrm>
          <a:prstGeom prst="rect">
            <a:avLst/>
          </a:prstGeom>
          <a:noFill/>
        </p:spPr>
        <p:txBody>
          <a:bodyPr wrap="square" rtlCol="0">
            <a:spAutoFit/>
          </a:bodyPr>
          <a:lstStyle/>
          <a:p>
            <a:pPr algn="ctr"/>
            <a:r>
              <a:rPr lang="en-US" dirty="0"/>
              <a:t>Datasets: 1,2,3</a:t>
            </a:r>
          </a:p>
        </p:txBody>
      </p:sp>
    </p:spTree>
    <p:extLst>
      <p:ext uri="{BB962C8B-B14F-4D97-AF65-F5344CB8AC3E}">
        <p14:creationId xmlns:p14="http://schemas.microsoft.com/office/powerpoint/2010/main" val="24260412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979E27D9-03C7-44E2-9FF8-15D0C8506A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6318A36-79DB-495D-AE30-7B5DCF0CF1CB}"/>
              </a:ext>
            </a:extLst>
          </p:cNvPr>
          <p:cNvSpPr>
            <a:spLocks noGrp="1"/>
          </p:cNvSpPr>
          <p:nvPr>
            <p:ph type="title"/>
          </p:nvPr>
        </p:nvSpPr>
        <p:spPr>
          <a:xfrm>
            <a:off x="662466" y="-94429"/>
            <a:ext cx="5268036" cy="2140145"/>
          </a:xfrm>
        </p:spPr>
        <p:txBody>
          <a:bodyPr anchor="b">
            <a:normAutofit/>
          </a:bodyPr>
          <a:lstStyle/>
          <a:p>
            <a:r>
              <a:rPr lang="en-SG" dirty="0"/>
              <a:t>Explanation of insights</a:t>
            </a:r>
          </a:p>
        </p:txBody>
      </p:sp>
      <p:sp>
        <p:nvSpPr>
          <p:cNvPr id="3" name="Content Placeholder 2">
            <a:extLst>
              <a:ext uri="{FF2B5EF4-FFF2-40B4-BE49-F238E27FC236}">
                <a16:creationId xmlns:a16="http://schemas.microsoft.com/office/drawing/2014/main" id="{AAC7AC91-BC21-4954-9449-CAD3FD113785}"/>
              </a:ext>
            </a:extLst>
          </p:cNvPr>
          <p:cNvSpPr>
            <a:spLocks noGrp="1"/>
          </p:cNvSpPr>
          <p:nvPr>
            <p:ph idx="1"/>
          </p:nvPr>
        </p:nvSpPr>
        <p:spPr>
          <a:xfrm>
            <a:off x="662466" y="2309477"/>
            <a:ext cx="6627334" cy="3769590"/>
          </a:xfrm>
        </p:spPr>
        <p:txBody>
          <a:bodyPr anchor="t">
            <a:normAutofit/>
          </a:bodyPr>
          <a:lstStyle/>
          <a:p>
            <a:pPr algn="just">
              <a:lnSpc>
                <a:spcPct val="110000"/>
              </a:lnSpc>
            </a:pPr>
            <a:r>
              <a:rPr lang="en-SG" sz="1100" dirty="0"/>
              <a:t>There were </a:t>
            </a:r>
            <a:r>
              <a:rPr lang="en-SG" sz="1100" u="sng" dirty="0">
                <a:solidFill>
                  <a:schemeClr val="tx2">
                    <a:lumMod val="75000"/>
                    <a:lumOff val="25000"/>
                  </a:schemeClr>
                </a:solidFill>
              </a:rPr>
              <a:t>6 empty columns</a:t>
            </a:r>
            <a:r>
              <a:rPr lang="en-SG" sz="1100" dirty="0">
                <a:solidFill>
                  <a:schemeClr val="tx2">
                    <a:lumMod val="75000"/>
                    <a:lumOff val="25000"/>
                  </a:schemeClr>
                </a:solidFill>
              </a:rPr>
              <a:t> </a:t>
            </a:r>
            <a:r>
              <a:rPr lang="en-SG" sz="1100" dirty="0"/>
              <a:t>in number sold, hence they were filled with a 0 value to ensure that the total number of brands were counted correctly. There were not filled with a string as ‘</a:t>
            </a:r>
            <a:r>
              <a:rPr lang="en-SG" sz="1100" dirty="0" err="1"/>
              <a:t>number_sold</a:t>
            </a:r>
            <a:r>
              <a:rPr lang="en-SG" sz="1100" dirty="0"/>
              <a:t>’ in an integer type, and it made the most sense to fill it in as such.</a:t>
            </a:r>
          </a:p>
          <a:p>
            <a:pPr algn="just">
              <a:lnSpc>
                <a:spcPct val="110000"/>
              </a:lnSpc>
            </a:pPr>
            <a:endParaRPr lang="en-SG" sz="1100" dirty="0"/>
          </a:p>
          <a:p>
            <a:pPr algn="just">
              <a:lnSpc>
                <a:spcPct val="110000"/>
              </a:lnSpc>
            </a:pPr>
            <a:r>
              <a:rPr lang="en-SG" sz="1100" dirty="0"/>
              <a:t>From 2005 to 2017, the </a:t>
            </a:r>
            <a:r>
              <a:rPr lang="en-SG" sz="1100" u="sng" dirty="0">
                <a:solidFill>
                  <a:schemeClr val="tx2">
                    <a:lumMod val="75000"/>
                    <a:lumOff val="25000"/>
                  </a:schemeClr>
                </a:solidFill>
              </a:rPr>
              <a:t>most popular brand was Toyota</a:t>
            </a:r>
            <a:r>
              <a:rPr lang="en-SG" sz="1100" dirty="0"/>
              <a:t>. However, the third and second places are constantly changing, ranging from Nissan, Honda, Mazda and even luxury vehicles such as BMW and Mercedes.</a:t>
            </a:r>
          </a:p>
          <a:p>
            <a:pPr algn="just">
              <a:lnSpc>
                <a:spcPct val="110000"/>
              </a:lnSpc>
            </a:pPr>
            <a:endParaRPr lang="en-SG" sz="1100" dirty="0"/>
          </a:p>
          <a:p>
            <a:pPr algn="just">
              <a:lnSpc>
                <a:spcPct val="110000"/>
              </a:lnSpc>
            </a:pPr>
            <a:r>
              <a:rPr lang="en-SG" sz="1100" dirty="0"/>
              <a:t>From 2005 to 2017, even though the number of cars sold per year decreased, the average traffic volume entering the city increased. This suggests that car buyers in Singapore </a:t>
            </a:r>
            <a:r>
              <a:rPr lang="en-SG" sz="1100" u="sng" dirty="0">
                <a:solidFill>
                  <a:schemeClr val="tx2">
                    <a:lumMod val="75000"/>
                    <a:lumOff val="25000"/>
                  </a:schemeClr>
                </a:solidFill>
              </a:rPr>
              <a:t>prefer to hold on to their vehicles</a:t>
            </a:r>
            <a:r>
              <a:rPr lang="en-SG" sz="1100" dirty="0">
                <a:solidFill>
                  <a:schemeClr val="tx2">
                    <a:lumMod val="75000"/>
                    <a:lumOff val="25000"/>
                  </a:schemeClr>
                </a:solidFill>
              </a:rPr>
              <a:t> </a:t>
            </a:r>
            <a:r>
              <a:rPr lang="en-SG" sz="1100" dirty="0"/>
              <a:t>as they retain their practical value.</a:t>
            </a:r>
          </a:p>
          <a:p>
            <a:pPr algn="just">
              <a:lnSpc>
                <a:spcPct val="110000"/>
              </a:lnSpc>
            </a:pPr>
            <a:r>
              <a:rPr lang="en-SG" sz="1100" dirty="0"/>
              <a:t>In addition, average expressway and arterial road speeds increased by an average of 1.4km/h, suggesting that  </a:t>
            </a:r>
            <a:r>
              <a:rPr lang="en-SG" sz="1100" u="sng" dirty="0">
                <a:solidFill>
                  <a:schemeClr val="tx2">
                    <a:lumMod val="75000"/>
                    <a:lumOff val="25000"/>
                  </a:schemeClr>
                </a:solidFill>
              </a:rPr>
              <a:t>cars are driving at a faster speed</a:t>
            </a:r>
            <a:r>
              <a:rPr lang="en-SG" sz="1100" dirty="0">
                <a:solidFill>
                  <a:schemeClr val="tx2">
                    <a:lumMod val="75000"/>
                    <a:lumOff val="25000"/>
                  </a:schemeClr>
                </a:solidFill>
              </a:rPr>
              <a:t> </a:t>
            </a:r>
            <a:r>
              <a:rPr lang="en-SG" sz="1100" dirty="0"/>
              <a:t>due to greater availability of traffic facilities to reduce congestion e.g. more highways being built.</a:t>
            </a:r>
          </a:p>
          <a:p>
            <a:pPr>
              <a:lnSpc>
                <a:spcPct val="110000"/>
              </a:lnSpc>
            </a:pPr>
            <a:endParaRPr lang="en-SG" sz="800" dirty="0"/>
          </a:p>
        </p:txBody>
      </p:sp>
      <p:pic>
        <p:nvPicPr>
          <p:cNvPr id="26" name="Picture 4" descr="One glowing light bulb in sea of unlit bulbs">
            <a:extLst>
              <a:ext uri="{FF2B5EF4-FFF2-40B4-BE49-F238E27FC236}">
                <a16:creationId xmlns:a16="http://schemas.microsoft.com/office/drawing/2014/main" id="{CC0F9CFC-4488-413D-BCC8-343D8E5B969A}"/>
              </a:ext>
            </a:extLst>
          </p:cNvPr>
          <p:cNvPicPr>
            <a:picLocks noChangeAspect="1"/>
          </p:cNvPicPr>
          <p:nvPr/>
        </p:nvPicPr>
        <p:blipFill rotWithShape="1">
          <a:blip r:embed="rId3"/>
          <a:srcRect l="16350" r="8648" b="-3"/>
          <a:stretch/>
        </p:blipFill>
        <p:spPr>
          <a:xfrm>
            <a:off x="7872590" y="1334488"/>
            <a:ext cx="4189023" cy="4189023"/>
          </a:xfrm>
          <a:custGeom>
            <a:avLst/>
            <a:gdLst/>
            <a:ahLst/>
            <a:cxnLst/>
            <a:rect l="l" t="t" r="r" b="b"/>
            <a:pathLst>
              <a:path w="4694238" h="4694238">
                <a:moveTo>
                  <a:pt x="2347119" y="0"/>
                </a:moveTo>
                <a:cubicBezTo>
                  <a:pt x="3643397" y="0"/>
                  <a:pt x="4694238" y="1050841"/>
                  <a:pt x="4694238" y="2347119"/>
                </a:cubicBezTo>
                <a:cubicBezTo>
                  <a:pt x="4694238" y="3643397"/>
                  <a:pt x="3643397" y="4694238"/>
                  <a:pt x="2347119" y="4694238"/>
                </a:cubicBezTo>
                <a:cubicBezTo>
                  <a:pt x="1050841" y="4694238"/>
                  <a:pt x="0" y="3643397"/>
                  <a:pt x="0" y="2347119"/>
                </a:cubicBezTo>
                <a:cubicBezTo>
                  <a:pt x="0" y="1050841"/>
                  <a:pt x="1050841" y="0"/>
                  <a:pt x="2347119" y="0"/>
                </a:cubicBezTo>
                <a:close/>
              </a:path>
            </a:pathLst>
          </a:custGeom>
        </p:spPr>
      </p:pic>
      <p:sp>
        <p:nvSpPr>
          <p:cNvPr id="33" name="Rectangle 32">
            <a:extLst>
              <a:ext uri="{FF2B5EF4-FFF2-40B4-BE49-F238E27FC236}">
                <a16:creationId xmlns:a16="http://schemas.microsoft.com/office/drawing/2014/main" id="{EEBF1590-3B36-48EE-A89D-3B6F3CB256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AC8F6C8C-AB5A-4548-942D-E3FD40ACBC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70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33025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465721-0F32-45B9-997F-93E9756E0762}"/>
              </a:ext>
            </a:extLst>
          </p:cNvPr>
          <p:cNvSpPr>
            <a:spLocks noGrp="1"/>
          </p:cNvSpPr>
          <p:nvPr>
            <p:ph type="title"/>
          </p:nvPr>
        </p:nvSpPr>
        <p:spPr>
          <a:xfrm>
            <a:off x="287886" y="-442471"/>
            <a:ext cx="10241280" cy="1234440"/>
          </a:xfrm>
        </p:spPr>
        <p:txBody>
          <a:bodyPr/>
          <a:lstStyle/>
          <a:p>
            <a:r>
              <a:rPr lang="en-US" dirty="0"/>
              <a:t>Data cleaning &amp; Wrangling</a:t>
            </a:r>
          </a:p>
        </p:txBody>
      </p:sp>
      <p:graphicFrame>
        <p:nvGraphicFramePr>
          <p:cNvPr id="13" name="TextBox 10">
            <a:extLst>
              <a:ext uri="{FF2B5EF4-FFF2-40B4-BE49-F238E27FC236}">
                <a16:creationId xmlns:a16="http://schemas.microsoft.com/office/drawing/2014/main" id="{B1B3C8E8-2E45-44DD-BFCC-2BAEE80242E3}"/>
              </a:ext>
            </a:extLst>
          </p:cNvPr>
          <p:cNvGraphicFramePr/>
          <p:nvPr>
            <p:extLst>
              <p:ext uri="{D42A27DB-BD31-4B8C-83A1-F6EECF244321}">
                <p14:modId xmlns:p14="http://schemas.microsoft.com/office/powerpoint/2010/main" val="3249553816"/>
              </p:ext>
            </p:extLst>
          </p:nvPr>
        </p:nvGraphicFramePr>
        <p:xfrm>
          <a:off x="-246618" y="725157"/>
          <a:ext cx="7213994" cy="188662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5" name="TextBox 14">
            <a:extLst>
              <a:ext uri="{FF2B5EF4-FFF2-40B4-BE49-F238E27FC236}">
                <a16:creationId xmlns:a16="http://schemas.microsoft.com/office/drawing/2014/main" id="{6AB160B0-126B-4210-B515-7B1FCBD99079}"/>
              </a:ext>
            </a:extLst>
          </p:cNvPr>
          <p:cNvSpPr txBox="1"/>
          <p:nvPr/>
        </p:nvSpPr>
        <p:spPr>
          <a:xfrm>
            <a:off x="88654" y="2749043"/>
            <a:ext cx="3536255" cy="3323987"/>
          </a:xfrm>
          <a:prstGeom prst="rect">
            <a:avLst/>
          </a:prstGeom>
          <a:noFill/>
        </p:spPr>
        <p:txBody>
          <a:bodyPr wrap="square" rtlCol="0">
            <a:spAutoFit/>
          </a:bodyPr>
          <a:lstStyle/>
          <a:p>
            <a:pPr marL="171450" indent="-171450">
              <a:buFont typeface="Arial" panose="020B0604020202020204" pitchFamily="34" charset="0"/>
              <a:buChar char="•"/>
            </a:pPr>
            <a:r>
              <a:rPr lang="en-US" sz="1050" dirty="0">
                <a:solidFill>
                  <a:schemeClr val="tx2">
                    <a:lumMod val="75000"/>
                    <a:lumOff val="25000"/>
                  </a:schemeClr>
                </a:solidFill>
              </a:rPr>
              <a:t>.</a:t>
            </a:r>
            <a:r>
              <a:rPr lang="en-US" sz="1050" dirty="0" err="1">
                <a:solidFill>
                  <a:schemeClr val="tx2">
                    <a:lumMod val="75000"/>
                    <a:lumOff val="25000"/>
                  </a:schemeClr>
                </a:solidFill>
              </a:rPr>
              <a:t>isna</a:t>
            </a:r>
            <a:r>
              <a:rPr lang="en-US" sz="1050" dirty="0">
                <a:solidFill>
                  <a:schemeClr val="tx2">
                    <a:lumMod val="75000"/>
                    <a:lumOff val="25000"/>
                  </a:schemeClr>
                </a:solidFill>
              </a:rPr>
              <a:t>().sum() </a:t>
            </a:r>
            <a:r>
              <a:rPr lang="en-US" sz="1050" dirty="0"/>
              <a:t>to check for null values</a:t>
            </a:r>
          </a:p>
          <a:p>
            <a:pPr marL="171450" indent="-171450">
              <a:buFont typeface="Arial" panose="020B0604020202020204" pitchFamily="34" charset="0"/>
              <a:buChar char="•"/>
            </a:pPr>
            <a:endParaRPr lang="en-US" sz="1050" dirty="0"/>
          </a:p>
          <a:p>
            <a:pPr marL="171450" indent="-171450">
              <a:buFont typeface="Arial" panose="020B0604020202020204" pitchFamily="34" charset="0"/>
              <a:buChar char="•"/>
            </a:pPr>
            <a:r>
              <a:rPr lang="en-US" sz="1050" dirty="0" err="1">
                <a:solidFill>
                  <a:schemeClr val="tx2">
                    <a:lumMod val="75000"/>
                    <a:lumOff val="25000"/>
                  </a:schemeClr>
                </a:solidFill>
              </a:rPr>
              <a:t>np.unique</a:t>
            </a:r>
            <a:r>
              <a:rPr lang="en-US" sz="1050" dirty="0">
                <a:solidFill>
                  <a:schemeClr val="tx2">
                    <a:lumMod val="75000"/>
                    <a:lumOff val="25000"/>
                  </a:schemeClr>
                </a:solidFill>
              </a:rPr>
              <a:t>(df8["Year"]) </a:t>
            </a:r>
            <a:r>
              <a:rPr lang="en-US" sz="1050" dirty="0"/>
              <a:t>to retrieve unique years</a:t>
            </a:r>
          </a:p>
          <a:p>
            <a:pPr marL="171450" indent="-171450">
              <a:buFont typeface="Arial" panose="020B0604020202020204" pitchFamily="34" charset="0"/>
              <a:buChar char="•"/>
            </a:pPr>
            <a:endParaRPr lang="en-US" sz="1050" dirty="0"/>
          </a:p>
          <a:p>
            <a:pPr marL="171450" indent="-171450">
              <a:buFont typeface="Arial" panose="020B0604020202020204" pitchFamily="34" charset="0"/>
              <a:buChar char="•"/>
            </a:pPr>
            <a:r>
              <a:rPr lang="en-US" sz="1050" dirty="0">
                <a:solidFill>
                  <a:schemeClr val="tx2">
                    <a:lumMod val="75000"/>
                    <a:lumOff val="25000"/>
                  </a:schemeClr>
                </a:solidFill>
              </a:rPr>
              <a:t> </a:t>
            </a:r>
            <a:r>
              <a:rPr lang="en-US" sz="1050" dirty="0" err="1">
                <a:solidFill>
                  <a:schemeClr val="tx2">
                    <a:lumMod val="75000"/>
                    <a:lumOff val="25000"/>
                  </a:schemeClr>
                </a:solidFill>
              </a:rPr>
              <a:t>dict</a:t>
            </a:r>
            <a:r>
              <a:rPr lang="en-US" sz="1050" dirty="0">
                <a:solidFill>
                  <a:schemeClr val="tx2">
                    <a:lumMod val="75000"/>
                    <a:lumOff val="25000"/>
                  </a:schemeClr>
                </a:solidFill>
              </a:rPr>
              <a:t>(zip()) </a:t>
            </a:r>
            <a:r>
              <a:rPr lang="en-US" sz="1050" dirty="0"/>
              <a:t>usage of </a:t>
            </a:r>
            <a:r>
              <a:rPr lang="en-US" sz="1050" dirty="0" err="1"/>
              <a:t>dict</a:t>
            </a:r>
            <a:r>
              <a:rPr lang="en-US" sz="1050" dirty="0"/>
              <a:t>() and zip() functions to create dictionary with road length values</a:t>
            </a:r>
          </a:p>
          <a:p>
            <a:endParaRPr lang="en-US" sz="1050" dirty="0"/>
          </a:p>
          <a:p>
            <a:pPr marL="171450" indent="-171450">
              <a:buFont typeface="Arial" panose="020B0604020202020204" pitchFamily="34" charset="0"/>
              <a:buChar char="•"/>
            </a:pPr>
            <a:r>
              <a:rPr lang="en-US" sz="1050" dirty="0">
                <a:solidFill>
                  <a:schemeClr val="tx2">
                    <a:lumMod val="75000"/>
                    <a:lumOff val="25000"/>
                  </a:schemeClr>
                </a:solidFill>
              </a:rPr>
              <a:t>df8_total.to_frame().</a:t>
            </a:r>
            <a:r>
              <a:rPr lang="en-US" sz="1050" dirty="0" err="1">
                <a:solidFill>
                  <a:schemeClr val="tx2">
                    <a:lumMod val="75000"/>
                    <a:lumOff val="25000"/>
                  </a:schemeClr>
                </a:solidFill>
              </a:rPr>
              <a:t>reset_index</a:t>
            </a:r>
            <a:r>
              <a:rPr lang="en-US" sz="1050" dirty="0">
                <a:solidFill>
                  <a:schemeClr val="tx2">
                    <a:lumMod val="75000"/>
                    <a:lumOff val="25000"/>
                  </a:schemeClr>
                </a:solidFill>
              </a:rPr>
              <a:t>()</a:t>
            </a:r>
            <a:r>
              <a:rPr lang="en-US" sz="1050" dirty="0"/>
              <a:t> to create a </a:t>
            </a:r>
            <a:r>
              <a:rPr lang="en-US" sz="1050" dirty="0" err="1"/>
              <a:t>DataFrame</a:t>
            </a:r>
            <a:r>
              <a:rPr lang="en-US" sz="1050" dirty="0"/>
              <a:t> and reset its index</a:t>
            </a:r>
          </a:p>
          <a:p>
            <a:pPr marL="171450" indent="-171450">
              <a:buFont typeface="Arial" panose="020B0604020202020204" pitchFamily="34" charset="0"/>
              <a:buChar char="•"/>
            </a:pPr>
            <a:endParaRPr lang="en-US" sz="1050" dirty="0"/>
          </a:p>
          <a:p>
            <a:pPr marL="171450" indent="-171450">
              <a:buFont typeface="Arial" panose="020B0604020202020204" pitchFamily="34" charset="0"/>
              <a:buChar char="•"/>
            </a:pPr>
            <a:r>
              <a:rPr lang="en-US" sz="1050" dirty="0">
                <a:solidFill>
                  <a:schemeClr val="tx2">
                    <a:lumMod val="75000"/>
                    <a:lumOff val="25000"/>
                  </a:schemeClr>
                </a:solidFill>
              </a:rPr>
              <a:t>.rename(columns={0:'Total','index':'Year’}) </a:t>
            </a:r>
            <a:r>
              <a:rPr lang="en-US" sz="1050" dirty="0"/>
              <a:t>to rename columns for ease of understanding</a:t>
            </a:r>
          </a:p>
          <a:p>
            <a:pPr marL="171450" indent="-171450">
              <a:buFont typeface="Arial" panose="020B0604020202020204" pitchFamily="34" charset="0"/>
              <a:buChar char="•"/>
            </a:pPr>
            <a:endParaRPr lang="en-US" sz="1050" dirty="0">
              <a:solidFill>
                <a:schemeClr val="tx2">
                  <a:lumMod val="75000"/>
                  <a:lumOff val="25000"/>
                </a:schemeClr>
              </a:solidFill>
            </a:endParaRPr>
          </a:p>
          <a:p>
            <a:pPr marL="171450" indent="-171450">
              <a:buFont typeface="Arial" panose="020B0604020202020204" pitchFamily="34" charset="0"/>
              <a:buChar char="•"/>
            </a:pPr>
            <a:r>
              <a:rPr lang="en-US" sz="1050" dirty="0" err="1">
                <a:solidFill>
                  <a:schemeClr val="tx2">
                    <a:lumMod val="75000"/>
                    <a:lumOff val="25000"/>
                  </a:schemeClr>
                </a:solidFill>
              </a:rPr>
              <a:t>stockModel</a:t>
            </a:r>
            <a:r>
              <a:rPr lang="en-US" sz="1050" dirty="0">
                <a:solidFill>
                  <a:schemeClr val="tx2">
                    <a:lumMod val="75000"/>
                    <a:lumOff val="25000"/>
                  </a:schemeClr>
                </a:solidFill>
              </a:rPr>
              <a:t> = </a:t>
            </a:r>
            <a:r>
              <a:rPr lang="en-US" sz="1050" dirty="0" err="1">
                <a:solidFill>
                  <a:schemeClr val="tx2">
                    <a:lumMod val="75000"/>
                    <a:lumOff val="25000"/>
                  </a:schemeClr>
                </a:solidFill>
              </a:rPr>
              <a:t>sm.OLS.from_formula</a:t>
            </a:r>
            <a:r>
              <a:rPr lang="en-US" sz="1050" dirty="0">
                <a:solidFill>
                  <a:schemeClr val="tx2">
                    <a:lumMod val="75000"/>
                    <a:lumOff val="25000"/>
                  </a:schemeClr>
                </a:solidFill>
              </a:rPr>
              <a:t>("Total ~ 	Year", data=df8_total).fit(), </a:t>
            </a:r>
            <a:r>
              <a:rPr lang="en-US" sz="1050" dirty="0" err="1">
                <a:solidFill>
                  <a:schemeClr val="tx2">
                    <a:lumMod val="75000"/>
                    <a:lumOff val="25000"/>
                  </a:schemeClr>
                </a:solidFill>
              </a:rPr>
              <a:t>stockPredicts</a:t>
            </a:r>
            <a:r>
              <a:rPr lang="en-US" sz="1050" dirty="0">
                <a:solidFill>
                  <a:schemeClr val="tx2">
                    <a:lumMod val="75000"/>
                    <a:lumOff val="25000"/>
                  </a:schemeClr>
                </a:solidFill>
              </a:rPr>
              <a:t> = </a:t>
            </a:r>
            <a:r>
              <a:rPr lang="en-US" sz="1050" dirty="0" err="1">
                <a:solidFill>
                  <a:schemeClr val="tx2">
                    <a:lumMod val="75000"/>
                    <a:lumOff val="25000"/>
                  </a:schemeClr>
                </a:solidFill>
              </a:rPr>
              <a:t>stockModel.predict</a:t>
            </a:r>
            <a:r>
              <a:rPr lang="en-US" sz="1050" dirty="0">
                <a:solidFill>
                  <a:schemeClr val="tx2">
                    <a:lumMod val="75000"/>
                    <a:lumOff val="25000"/>
                  </a:schemeClr>
                </a:solidFill>
              </a:rPr>
              <a:t>() </a:t>
            </a:r>
          </a:p>
          <a:p>
            <a:r>
              <a:rPr lang="en-US" sz="1050" dirty="0">
                <a:solidFill>
                  <a:schemeClr val="tx2">
                    <a:lumMod val="75000"/>
                    <a:lumOff val="25000"/>
                  </a:schemeClr>
                </a:solidFill>
              </a:rPr>
              <a:t>     </a:t>
            </a:r>
            <a:r>
              <a:rPr lang="en-US" sz="1050" dirty="0"/>
              <a:t>To check fit of data using linear regression</a:t>
            </a:r>
          </a:p>
          <a:p>
            <a:pPr marL="171450" indent="-171450">
              <a:buFont typeface="Arial" panose="020B0604020202020204" pitchFamily="34" charset="0"/>
              <a:buChar char="•"/>
            </a:pPr>
            <a:r>
              <a:rPr lang="en-US" sz="1050" dirty="0" err="1">
                <a:solidFill>
                  <a:schemeClr val="tx2">
                    <a:lumMod val="75000"/>
                    <a:lumOff val="25000"/>
                  </a:schemeClr>
                </a:solidFill>
              </a:rPr>
              <a:t>read_csv</a:t>
            </a:r>
            <a:r>
              <a:rPr lang="en-US" sz="1050" dirty="0">
                <a:solidFill>
                  <a:schemeClr val="tx2">
                    <a:lumMod val="75000"/>
                    <a:lumOff val="25000"/>
                  </a:schemeClr>
                </a:solidFill>
              </a:rPr>
              <a:t>() </a:t>
            </a:r>
            <a:r>
              <a:rPr lang="en-US" sz="1050" dirty="0"/>
              <a:t>&amp;</a:t>
            </a:r>
            <a:r>
              <a:rPr lang="en-US" sz="1050" dirty="0">
                <a:solidFill>
                  <a:schemeClr val="tx2">
                    <a:lumMod val="75000"/>
                    <a:lumOff val="25000"/>
                  </a:schemeClr>
                </a:solidFill>
              </a:rPr>
              <a:t> </a:t>
            </a:r>
            <a:r>
              <a:rPr lang="en-US" sz="1050" dirty="0" err="1">
                <a:solidFill>
                  <a:schemeClr val="tx2">
                    <a:lumMod val="75000"/>
                    <a:lumOff val="25000"/>
                  </a:schemeClr>
                </a:solidFill>
              </a:rPr>
              <a:t>to_csv</a:t>
            </a:r>
            <a:r>
              <a:rPr lang="en-US" sz="1050" dirty="0">
                <a:solidFill>
                  <a:schemeClr val="tx2">
                    <a:lumMod val="75000"/>
                    <a:lumOff val="25000"/>
                  </a:schemeClr>
                </a:solidFill>
              </a:rPr>
              <a:t>() </a:t>
            </a:r>
            <a:r>
              <a:rPr lang="en-US" sz="1050" dirty="0"/>
              <a:t>to read the original data and write the cleaned data for DAVI visualization analysis</a:t>
            </a:r>
          </a:p>
          <a:p>
            <a:endParaRPr lang="en-US" sz="1050" dirty="0"/>
          </a:p>
          <a:p>
            <a:pPr marL="171450" indent="-171450">
              <a:buFont typeface="Arial" panose="020B0604020202020204" pitchFamily="34" charset="0"/>
              <a:buChar char="•"/>
            </a:pPr>
            <a:endParaRPr lang="en-US" sz="1050" dirty="0"/>
          </a:p>
        </p:txBody>
      </p:sp>
      <p:sp>
        <p:nvSpPr>
          <p:cNvPr id="18" name="TextBox 17">
            <a:extLst>
              <a:ext uri="{FF2B5EF4-FFF2-40B4-BE49-F238E27FC236}">
                <a16:creationId xmlns:a16="http://schemas.microsoft.com/office/drawing/2014/main" id="{B7B7241C-234E-4657-BBEA-6F9B5165A4F2}"/>
              </a:ext>
            </a:extLst>
          </p:cNvPr>
          <p:cNvSpPr txBox="1"/>
          <p:nvPr/>
        </p:nvSpPr>
        <p:spPr>
          <a:xfrm>
            <a:off x="10143641" y="355825"/>
            <a:ext cx="1615440" cy="369332"/>
          </a:xfrm>
          <a:prstGeom prst="rect">
            <a:avLst/>
          </a:prstGeom>
          <a:noFill/>
        </p:spPr>
        <p:txBody>
          <a:bodyPr wrap="square" rtlCol="0">
            <a:spAutoFit/>
          </a:bodyPr>
          <a:lstStyle/>
          <a:p>
            <a:pPr algn="ctr"/>
            <a:r>
              <a:rPr lang="en-US" dirty="0"/>
              <a:t>Dataset: 4</a:t>
            </a:r>
          </a:p>
        </p:txBody>
      </p:sp>
      <p:sp>
        <p:nvSpPr>
          <p:cNvPr id="5" name="Rectangle 2">
            <a:extLst>
              <a:ext uri="{FF2B5EF4-FFF2-40B4-BE49-F238E27FC236}">
                <a16:creationId xmlns:a16="http://schemas.microsoft.com/office/drawing/2014/main" id="{3F7CC3D0-D857-4233-B596-6A6E459A2F70}"/>
              </a:ext>
            </a:extLst>
          </p:cNvPr>
          <p:cNvSpPr>
            <a:spLocks noChangeArrowheads="1"/>
          </p:cNvSpPr>
          <p:nvPr/>
        </p:nvSpPr>
        <p:spPr bwMode="auto">
          <a:xfrm>
            <a:off x="7518405" y="962239"/>
            <a:ext cx="3010761" cy="1661993"/>
          </a:xfrm>
          <a:prstGeom prst="rect">
            <a:avLst/>
          </a:prstGeom>
          <a:solidFill>
            <a:srgbClr val="282A3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600" b="0" i="0" u="none" strike="noStrike" cap="none" normalizeH="0" baseline="0" dirty="0" err="1">
                <a:ln>
                  <a:noFill/>
                </a:ln>
                <a:solidFill>
                  <a:srgbClr val="F8F8F2"/>
                </a:solidFill>
                <a:effectLst/>
                <a:latin typeface="Arial Unicode MS"/>
                <a:ea typeface="JetBrains Mono"/>
              </a:rPr>
              <a:t>total_road_length_keys</a:t>
            </a:r>
            <a:r>
              <a:rPr kumimoji="0" lang="en-US" altLang="en-US" sz="600" b="0" i="0" u="none" strike="noStrike" cap="none" normalizeH="0" baseline="0" dirty="0">
                <a:ln>
                  <a:noFill/>
                </a:ln>
                <a:solidFill>
                  <a:srgbClr val="F8F8F2"/>
                </a:solidFill>
                <a:effectLst/>
                <a:latin typeface="Arial Unicode MS"/>
                <a:ea typeface="JetBrains Mono"/>
              </a:rPr>
              <a:t> </a:t>
            </a:r>
            <a:r>
              <a:rPr kumimoji="0" lang="en-US" altLang="en-US" sz="600" b="0" i="0" u="none" strike="noStrike" cap="none" normalizeH="0" baseline="0" dirty="0">
                <a:ln>
                  <a:noFill/>
                </a:ln>
                <a:solidFill>
                  <a:srgbClr val="F998CC"/>
                </a:solidFill>
                <a:effectLst/>
                <a:latin typeface="Arial Unicode MS"/>
                <a:ea typeface="JetBrains Mono"/>
              </a:rPr>
              <a:t>= </a:t>
            </a:r>
            <a:r>
              <a:rPr kumimoji="0" lang="en-US" altLang="en-US" sz="600" b="1" i="0" u="none" strike="noStrike" cap="none" normalizeH="0" baseline="0" dirty="0">
                <a:ln>
                  <a:noFill/>
                </a:ln>
                <a:solidFill>
                  <a:srgbClr val="BD93F9"/>
                </a:solidFill>
                <a:effectLst/>
                <a:latin typeface="Arial Unicode MS"/>
                <a:ea typeface="JetBrains Mono"/>
              </a:rPr>
              <a:t>(</a:t>
            </a:r>
            <a:r>
              <a:rPr kumimoji="0" lang="en-US" altLang="en-US" sz="600" b="0" i="0" u="none" strike="noStrike" cap="none" normalizeH="0" baseline="0" dirty="0" err="1">
                <a:ln>
                  <a:noFill/>
                </a:ln>
                <a:solidFill>
                  <a:srgbClr val="F8F8F2"/>
                </a:solidFill>
                <a:effectLst/>
                <a:latin typeface="Arial Unicode MS"/>
                <a:ea typeface="JetBrains Mono"/>
              </a:rPr>
              <a:t>np.</a:t>
            </a:r>
            <a:r>
              <a:rPr kumimoji="0" lang="en-US" altLang="en-US" sz="600" b="0" i="0" u="none" strike="noStrike" cap="none" normalizeH="0" baseline="0" dirty="0" err="1">
                <a:ln>
                  <a:noFill/>
                </a:ln>
                <a:solidFill>
                  <a:srgbClr val="50FA7B"/>
                </a:solidFill>
                <a:effectLst/>
                <a:latin typeface="Arial Unicode MS"/>
                <a:ea typeface="JetBrains Mono"/>
              </a:rPr>
              <a:t>unique</a:t>
            </a:r>
            <a:r>
              <a:rPr kumimoji="0" lang="en-US" altLang="en-US" sz="600" b="1" i="0" u="none" strike="noStrike" cap="none" normalizeH="0" baseline="0" dirty="0">
                <a:ln>
                  <a:noFill/>
                </a:ln>
                <a:solidFill>
                  <a:srgbClr val="BD93F9"/>
                </a:solidFill>
                <a:effectLst/>
                <a:latin typeface="Arial Unicode MS"/>
                <a:ea typeface="JetBrains Mono"/>
              </a:rPr>
              <a:t>(</a:t>
            </a:r>
            <a:r>
              <a:rPr kumimoji="0" lang="en-US" altLang="en-US" sz="600" b="0" i="0" u="none" strike="noStrike" cap="none" normalizeH="0" baseline="0" dirty="0">
                <a:ln>
                  <a:noFill/>
                </a:ln>
                <a:solidFill>
                  <a:srgbClr val="F8F8F2"/>
                </a:solidFill>
                <a:effectLst/>
                <a:latin typeface="Arial Unicode MS"/>
                <a:ea typeface="JetBrains Mono"/>
              </a:rPr>
              <a:t>df8</a:t>
            </a:r>
            <a:r>
              <a:rPr kumimoji="0" lang="en-US" altLang="en-US" sz="600" b="1" i="0" u="none" strike="noStrike" cap="none" normalizeH="0" baseline="0" dirty="0">
                <a:ln>
                  <a:noFill/>
                </a:ln>
                <a:solidFill>
                  <a:srgbClr val="BD93F9"/>
                </a:solidFill>
                <a:effectLst/>
                <a:latin typeface="Arial Unicode MS"/>
                <a:ea typeface="JetBrains Mono"/>
              </a:rPr>
              <a:t>[</a:t>
            </a:r>
            <a:r>
              <a:rPr kumimoji="0" lang="en-US" altLang="en-US" sz="600" b="0" i="0" u="none" strike="noStrike" cap="none" normalizeH="0" baseline="0" dirty="0">
                <a:ln>
                  <a:noFill/>
                </a:ln>
                <a:solidFill>
                  <a:srgbClr val="F1FA8C"/>
                </a:solidFill>
                <a:effectLst/>
                <a:latin typeface="Arial Unicode MS"/>
                <a:ea typeface="JetBrains Mono"/>
              </a:rPr>
              <a:t>"Year"</a:t>
            </a:r>
            <a:r>
              <a:rPr kumimoji="0" lang="en-US" altLang="en-US" sz="600" b="1" i="0" u="none" strike="noStrike" cap="none" normalizeH="0" baseline="0" dirty="0">
                <a:ln>
                  <a:noFill/>
                </a:ln>
                <a:solidFill>
                  <a:srgbClr val="BD93F9"/>
                </a:solidFill>
                <a:effectLst/>
                <a:latin typeface="Arial Unicode MS"/>
                <a:ea typeface="JetBrains Mono"/>
              </a:rPr>
              <a:t>]))</a:t>
            </a:r>
            <a:br>
              <a:rPr kumimoji="0" lang="en-US" altLang="en-US" sz="600" b="1" i="0" u="none" strike="noStrike" cap="none" normalizeH="0" baseline="0" dirty="0">
                <a:ln>
                  <a:noFill/>
                </a:ln>
                <a:solidFill>
                  <a:srgbClr val="BD93F9"/>
                </a:solidFill>
                <a:effectLst/>
                <a:latin typeface="Arial Unicode MS"/>
                <a:ea typeface="JetBrains Mono"/>
              </a:rPr>
            </a:br>
            <a:r>
              <a:rPr kumimoji="0" lang="en-US" altLang="en-US" sz="600" b="0" i="0" u="none" strike="noStrike" cap="none" normalizeH="0" baseline="0" dirty="0" err="1">
                <a:ln>
                  <a:noFill/>
                </a:ln>
                <a:solidFill>
                  <a:srgbClr val="F8F8F2"/>
                </a:solidFill>
                <a:effectLst/>
                <a:latin typeface="Arial Unicode MS"/>
                <a:ea typeface="JetBrains Mono"/>
              </a:rPr>
              <a:t>total_road_length_values</a:t>
            </a:r>
            <a:r>
              <a:rPr kumimoji="0" lang="en-US" altLang="en-US" sz="600" b="0" i="0" u="none" strike="noStrike" cap="none" normalizeH="0" baseline="0" dirty="0">
                <a:ln>
                  <a:noFill/>
                </a:ln>
                <a:solidFill>
                  <a:srgbClr val="F8F8F2"/>
                </a:solidFill>
                <a:effectLst/>
                <a:latin typeface="Arial Unicode MS"/>
                <a:ea typeface="JetBrains Mono"/>
              </a:rPr>
              <a:t> </a:t>
            </a:r>
            <a:r>
              <a:rPr kumimoji="0" lang="en-US" altLang="en-US" sz="600" b="0" i="0" u="none" strike="noStrike" cap="none" normalizeH="0" baseline="0" dirty="0">
                <a:ln>
                  <a:noFill/>
                </a:ln>
                <a:solidFill>
                  <a:srgbClr val="F998CC"/>
                </a:solidFill>
                <a:effectLst/>
                <a:latin typeface="Arial Unicode MS"/>
                <a:ea typeface="JetBrains Mono"/>
              </a:rPr>
              <a:t>=</a:t>
            </a:r>
            <a:r>
              <a:rPr kumimoji="0" lang="en-US" altLang="en-US" sz="600" b="1" i="0" u="none" strike="noStrike" cap="none" normalizeH="0" baseline="0" dirty="0">
                <a:ln>
                  <a:noFill/>
                </a:ln>
                <a:solidFill>
                  <a:srgbClr val="BD93F9"/>
                </a:solidFill>
                <a:effectLst/>
                <a:latin typeface="Arial Unicode MS"/>
                <a:ea typeface="JetBrains Mono"/>
              </a:rPr>
              <a:t>[]</a:t>
            </a:r>
            <a:br>
              <a:rPr kumimoji="0" lang="en-US" altLang="en-US" sz="600" b="1" i="0" u="none" strike="noStrike" cap="none" normalizeH="0" baseline="0" dirty="0">
                <a:ln>
                  <a:noFill/>
                </a:ln>
                <a:solidFill>
                  <a:srgbClr val="BD93F9"/>
                </a:solidFill>
                <a:effectLst/>
                <a:latin typeface="Arial Unicode MS"/>
                <a:ea typeface="JetBrains Mono"/>
              </a:rPr>
            </a:br>
            <a:r>
              <a:rPr kumimoji="0" lang="en-US" altLang="en-US" sz="600" b="0" i="0" u="none" strike="noStrike" cap="none" normalizeH="0" baseline="0" dirty="0">
                <a:ln>
                  <a:noFill/>
                </a:ln>
                <a:solidFill>
                  <a:srgbClr val="FF79C6"/>
                </a:solidFill>
                <a:effectLst/>
                <a:latin typeface="Arial Unicode MS"/>
                <a:ea typeface="JetBrains Mono"/>
              </a:rPr>
              <a:t>for </a:t>
            </a:r>
            <a:r>
              <a:rPr kumimoji="0" lang="en-US" altLang="en-US" sz="600" b="0" i="0" u="none" strike="noStrike" cap="none" normalizeH="0" baseline="0" dirty="0">
                <a:ln>
                  <a:noFill/>
                </a:ln>
                <a:solidFill>
                  <a:srgbClr val="F8F8F2"/>
                </a:solidFill>
                <a:effectLst/>
                <a:latin typeface="Arial Unicode MS"/>
                <a:ea typeface="JetBrains Mono"/>
              </a:rPr>
              <a:t>year </a:t>
            </a:r>
            <a:r>
              <a:rPr kumimoji="0" lang="en-US" altLang="en-US" sz="600" b="0" i="0" u="none" strike="noStrike" cap="none" normalizeH="0" baseline="0" dirty="0">
                <a:ln>
                  <a:noFill/>
                </a:ln>
                <a:solidFill>
                  <a:srgbClr val="FF79C6"/>
                </a:solidFill>
                <a:effectLst/>
                <a:latin typeface="Arial Unicode MS"/>
                <a:ea typeface="JetBrains Mono"/>
              </a:rPr>
              <a:t>in </a:t>
            </a:r>
            <a:r>
              <a:rPr kumimoji="0" lang="en-US" altLang="en-US" sz="600" b="0" i="0" u="none" strike="noStrike" cap="none" normalizeH="0" baseline="0" dirty="0" err="1">
                <a:ln>
                  <a:noFill/>
                </a:ln>
                <a:solidFill>
                  <a:srgbClr val="F8F8F2"/>
                </a:solidFill>
                <a:effectLst/>
                <a:latin typeface="Arial Unicode MS"/>
                <a:ea typeface="JetBrains Mono"/>
              </a:rPr>
              <a:t>np.</a:t>
            </a:r>
            <a:r>
              <a:rPr kumimoji="0" lang="en-US" altLang="en-US" sz="600" b="0" i="0" u="none" strike="noStrike" cap="none" normalizeH="0" baseline="0" dirty="0" err="1">
                <a:ln>
                  <a:noFill/>
                </a:ln>
                <a:solidFill>
                  <a:srgbClr val="50FA7B"/>
                </a:solidFill>
                <a:effectLst/>
                <a:latin typeface="Arial Unicode MS"/>
                <a:ea typeface="JetBrains Mono"/>
              </a:rPr>
              <a:t>unique</a:t>
            </a:r>
            <a:r>
              <a:rPr kumimoji="0" lang="en-US" altLang="en-US" sz="600" b="1" i="0" u="none" strike="noStrike" cap="none" normalizeH="0" baseline="0" dirty="0">
                <a:ln>
                  <a:noFill/>
                </a:ln>
                <a:solidFill>
                  <a:srgbClr val="BD93F9"/>
                </a:solidFill>
                <a:effectLst/>
                <a:latin typeface="Arial Unicode MS"/>
                <a:ea typeface="JetBrains Mono"/>
              </a:rPr>
              <a:t>(</a:t>
            </a:r>
            <a:r>
              <a:rPr kumimoji="0" lang="en-US" altLang="en-US" sz="600" b="0" i="0" u="none" strike="noStrike" cap="none" normalizeH="0" baseline="0" dirty="0">
                <a:ln>
                  <a:noFill/>
                </a:ln>
                <a:solidFill>
                  <a:srgbClr val="F8F8F2"/>
                </a:solidFill>
                <a:effectLst/>
                <a:latin typeface="Arial Unicode MS"/>
                <a:ea typeface="JetBrains Mono"/>
              </a:rPr>
              <a:t>df8</a:t>
            </a:r>
            <a:r>
              <a:rPr kumimoji="0" lang="en-US" altLang="en-US" sz="600" b="1" i="0" u="none" strike="noStrike" cap="none" normalizeH="0" baseline="0" dirty="0">
                <a:ln>
                  <a:noFill/>
                </a:ln>
                <a:solidFill>
                  <a:srgbClr val="BD93F9"/>
                </a:solidFill>
                <a:effectLst/>
                <a:latin typeface="Arial Unicode MS"/>
                <a:ea typeface="JetBrains Mono"/>
              </a:rPr>
              <a:t>[</a:t>
            </a:r>
            <a:r>
              <a:rPr kumimoji="0" lang="en-US" altLang="en-US" sz="600" b="0" i="0" u="none" strike="noStrike" cap="none" normalizeH="0" baseline="0" dirty="0">
                <a:ln>
                  <a:noFill/>
                </a:ln>
                <a:solidFill>
                  <a:srgbClr val="F1FA8C"/>
                </a:solidFill>
                <a:effectLst/>
                <a:latin typeface="Arial Unicode MS"/>
                <a:ea typeface="JetBrains Mono"/>
              </a:rPr>
              <a:t>"Year"</a:t>
            </a:r>
            <a:r>
              <a:rPr kumimoji="0" lang="en-US" altLang="en-US" sz="600" b="1" i="0" u="none" strike="noStrike" cap="none" normalizeH="0" baseline="0" dirty="0">
                <a:ln>
                  <a:noFill/>
                </a:ln>
                <a:solidFill>
                  <a:srgbClr val="BD93F9"/>
                </a:solidFill>
                <a:effectLst/>
                <a:latin typeface="Arial Unicode MS"/>
                <a:ea typeface="JetBrains Mono"/>
              </a:rPr>
              <a:t>])</a:t>
            </a:r>
            <a:r>
              <a:rPr kumimoji="0" lang="en-US" altLang="en-US" sz="600" b="0" i="0" u="none" strike="noStrike" cap="none" normalizeH="0" baseline="0" dirty="0">
                <a:ln>
                  <a:noFill/>
                </a:ln>
                <a:solidFill>
                  <a:srgbClr val="F998CC"/>
                </a:solidFill>
                <a:effectLst/>
                <a:latin typeface="Arial Unicode MS"/>
                <a:ea typeface="JetBrains Mono"/>
              </a:rPr>
              <a:t>:</a:t>
            </a:r>
            <a:br>
              <a:rPr kumimoji="0" lang="en-US" altLang="en-US" sz="600" b="0" i="0" u="none" strike="noStrike" cap="none" normalizeH="0" baseline="0" dirty="0">
                <a:ln>
                  <a:noFill/>
                </a:ln>
                <a:solidFill>
                  <a:srgbClr val="F998CC"/>
                </a:solidFill>
                <a:effectLst/>
                <a:latin typeface="Arial Unicode MS"/>
                <a:ea typeface="JetBrains Mono"/>
              </a:rPr>
            </a:br>
            <a:r>
              <a:rPr kumimoji="0" lang="en-US" altLang="en-US" sz="600" b="0" i="0" u="none" strike="noStrike" cap="none" normalizeH="0" baseline="0" dirty="0">
                <a:ln>
                  <a:noFill/>
                </a:ln>
                <a:solidFill>
                  <a:srgbClr val="F998CC"/>
                </a:solidFill>
                <a:effectLst/>
                <a:latin typeface="Arial Unicode MS"/>
                <a:ea typeface="JetBrains Mono"/>
              </a:rPr>
              <a:t>    </a:t>
            </a:r>
            <a:r>
              <a:rPr kumimoji="0" lang="en-US" altLang="en-US" sz="600" b="0" i="0" u="none" strike="noStrike" cap="none" normalizeH="0" baseline="0" dirty="0" err="1">
                <a:ln>
                  <a:noFill/>
                </a:ln>
                <a:solidFill>
                  <a:srgbClr val="F8F8F2"/>
                </a:solidFill>
                <a:effectLst/>
                <a:latin typeface="Arial Unicode MS"/>
                <a:ea typeface="JetBrains Mono"/>
              </a:rPr>
              <a:t>total_road_length_values.</a:t>
            </a:r>
            <a:r>
              <a:rPr kumimoji="0" lang="en-US" altLang="en-US" sz="600" b="0" i="0" u="none" strike="noStrike" cap="none" normalizeH="0" baseline="0" dirty="0" err="1">
                <a:ln>
                  <a:noFill/>
                </a:ln>
                <a:solidFill>
                  <a:srgbClr val="50FA7B"/>
                </a:solidFill>
                <a:effectLst/>
                <a:latin typeface="Arial Unicode MS"/>
                <a:ea typeface="JetBrains Mono"/>
              </a:rPr>
              <a:t>append</a:t>
            </a:r>
            <a:r>
              <a:rPr kumimoji="0" lang="en-US" altLang="en-US" sz="600" b="1" i="0" u="none" strike="noStrike" cap="none" normalizeH="0" baseline="0" dirty="0">
                <a:ln>
                  <a:noFill/>
                </a:ln>
                <a:solidFill>
                  <a:srgbClr val="BD93F9"/>
                </a:solidFill>
                <a:effectLst/>
                <a:latin typeface="Arial Unicode MS"/>
                <a:ea typeface="JetBrains Mono"/>
              </a:rPr>
              <a:t>(</a:t>
            </a:r>
            <a:r>
              <a:rPr kumimoji="0" lang="en-US" altLang="en-US" sz="600" b="0" i="0" u="none" strike="noStrike" cap="none" normalizeH="0" baseline="0" dirty="0">
                <a:ln>
                  <a:noFill/>
                </a:ln>
                <a:solidFill>
                  <a:srgbClr val="F8F8F2"/>
                </a:solidFill>
                <a:effectLst/>
                <a:latin typeface="Arial Unicode MS"/>
                <a:ea typeface="JetBrains Mono"/>
              </a:rPr>
              <a:t>df8</a:t>
            </a:r>
            <a:r>
              <a:rPr kumimoji="0" lang="en-US" altLang="en-US" sz="600" b="1" i="0" u="none" strike="noStrike" cap="none" normalizeH="0" baseline="0" dirty="0">
                <a:ln>
                  <a:noFill/>
                </a:ln>
                <a:solidFill>
                  <a:srgbClr val="BD93F9"/>
                </a:solidFill>
                <a:effectLst/>
                <a:latin typeface="Arial Unicode MS"/>
                <a:ea typeface="JetBrains Mono"/>
              </a:rPr>
              <a:t>[</a:t>
            </a:r>
            <a:r>
              <a:rPr kumimoji="0" lang="en-US" altLang="en-US" sz="600" b="0" i="0" u="none" strike="noStrike" cap="none" normalizeH="0" baseline="0" dirty="0">
                <a:ln>
                  <a:noFill/>
                </a:ln>
                <a:solidFill>
                  <a:srgbClr val="F8F8F2"/>
                </a:solidFill>
                <a:effectLst/>
                <a:latin typeface="Arial Unicode MS"/>
                <a:ea typeface="JetBrains Mono"/>
              </a:rPr>
              <a:t>df8</a:t>
            </a:r>
            <a:r>
              <a:rPr kumimoji="0" lang="en-US" altLang="en-US" sz="600" b="1" i="0" u="none" strike="noStrike" cap="none" normalizeH="0" baseline="0" dirty="0">
                <a:ln>
                  <a:noFill/>
                </a:ln>
                <a:solidFill>
                  <a:srgbClr val="BD93F9"/>
                </a:solidFill>
                <a:effectLst/>
                <a:latin typeface="Arial Unicode MS"/>
                <a:ea typeface="JetBrains Mono"/>
              </a:rPr>
              <a:t>[</a:t>
            </a:r>
            <a:r>
              <a:rPr kumimoji="0" lang="en-US" altLang="en-US" sz="600" b="0" i="0" u="none" strike="noStrike" cap="none" normalizeH="0" baseline="0" dirty="0">
                <a:ln>
                  <a:noFill/>
                </a:ln>
                <a:solidFill>
                  <a:srgbClr val="F1FA8C"/>
                </a:solidFill>
                <a:effectLst/>
                <a:latin typeface="Arial Unicode MS"/>
                <a:ea typeface="JetBrains Mono"/>
              </a:rPr>
              <a:t>"Year"</a:t>
            </a:r>
            <a:r>
              <a:rPr kumimoji="0" lang="en-US" altLang="en-US" sz="600" b="1" i="0" u="none" strike="noStrike" cap="none" normalizeH="0" baseline="0" dirty="0">
                <a:ln>
                  <a:noFill/>
                </a:ln>
                <a:solidFill>
                  <a:srgbClr val="BD93F9"/>
                </a:solidFill>
                <a:effectLst/>
                <a:latin typeface="Arial Unicode MS"/>
                <a:ea typeface="JetBrains Mono"/>
              </a:rPr>
              <a:t>]</a:t>
            </a:r>
            <a:r>
              <a:rPr kumimoji="0" lang="en-US" altLang="en-US" sz="600" b="0" i="0" u="none" strike="noStrike" cap="none" normalizeH="0" baseline="0" dirty="0">
                <a:ln>
                  <a:noFill/>
                </a:ln>
                <a:solidFill>
                  <a:srgbClr val="F998CC"/>
                </a:solidFill>
                <a:effectLst/>
                <a:latin typeface="Arial Unicode MS"/>
                <a:ea typeface="JetBrains Mono"/>
              </a:rPr>
              <a:t>==</a:t>
            </a:r>
            <a:r>
              <a:rPr kumimoji="0" lang="en-US" altLang="en-US" sz="600" b="0" i="0" u="none" strike="noStrike" cap="none" normalizeH="0" baseline="0" dirty="0">
                <a:ln>
                  <a:noFill/>
                </a:ln>
                <a:solidFill>
                  <a:srgbClr val="F8F8F2"/>
                </a:solidFill>
                <a:effectLst/>
                <a:latin typeface="Arial Unicode MS"/>
                <a:ea typeface="JetBrains Mono"/>
              </a:rPr>
              <a:t>year</a:t>
            </a:r>
            <a:r>
              <a:rPr kumimoji="0" lang="en-US" altLang="en-US" sz="600" b="1" i="0" u="none" strike="noStrike" cap="none" normalizeH="0" baseline="0" dirty="0">
                <a:ln>
                  <a:noFill/>
                </a:ln>
                <a:solidFill>
                  <a:srgbClr val="BD93F9"/>
                </a:solidFill>
                <a:effectLst/>
                <a:latin typeface="Arial Unicode MS"/>
                <a:ea typeface="JetBrains Mono"/>
              </a:rPr>
              <a:t>][</a:t>
            </a:r>
            <a:r>
              <a:rPr kumimoji="0" lang="en-US" altLang="en-US" sz="600" b="0" i="0" u="none" strike="noStrike" cap="none" normalizeH="0" baseline="0" dirty="0">
                <a:ln>
                  <a:noFill/>
                </a:ln>
                <a:solidFill>
                  <a:srgbClr val="F1FA8C"/>
                </a:solidFill>
                <a:effectLst/>
                <a:latin typeface="Arial Unicode MS"/>
                <a:ea typeface="JetBrains Mono"/>
              </a:rPr>
              <a:t>"Road Length"</a:t>
            </a:r>
            <a:r>
              <a:rPr kumimoji="0" lang="en-US" altLang="en-US" sz="600" b="1" i="0" u="none" strike="noStrike" cap="none" normalizeH="0" baseline="0" dirty="0">
                <a:ln>
                  <a:noFill/>
                </a:ln>
                <a:solidFill>
                  <a:srgbClr val="BD93F9"/>
                </a:solidFill>
                <a:effectLst/>
                <a:latin typeface="Arial Unicode MS"/>
                <a:ea typeface="JetBrains Mono"/>
              </a:rPr>
              <a:t>]</a:t>
            </a:r>
            <a:r>
              <a:rPr kumimoji="0" lang="en-US" altLang="en-US" sz="600" b="0" i="0" u="none" strike="noStrike" cap="none" normalizeH="0" baseline="0" dirty="0">
                <a:ln>
                  <a:noFill/>
                </a:ln>
                <a:solidFill>
                  <a:srgbClr val="F8F8F2"/>
                </a:solidFill>
                <a:effectLst/>
                <a:latin typeface="Arial Unicode MS"/>
                <a:ea typeface="JetBrains Mono"/>
              </a:rPr>
              <a:t>.</a:t>
            </a:r>
            <a:r>
              <a:rPr kumimoji="0" lang="en-US" altLang="en-US" sz="600" b="0" i="0" u="none" strike="noStrike" cap="none" normalizeH="0" baseline="0" dirty="0">
                <a:ln>
                  <a:noFill/>
                </a:ln>
                <a:solidFill>
                  <a:srgbClr val="50FA7B"/>
                </a:solidFill>
                <a:effectLst/>
                <a:latin typeface="Arial Unicode MS"/>
                <a:ea typeface="JetBrains Mono"/>
              </a:rPr>
              <a:t>sum</a:t>
            </a:r>
            <a:r>
              <a:rPr kumimoji="0" lang="en-US" altLang="en-US" sz="600" b="1" i="0" u="none" strike="noStrike" cap="none" normalizeH="0" baseline="0" dirty="0">
                <a:ln>
                  <a:noFill/>
                </a:ln>
                <a:solidFill>
                  <a:srgbClr val="BD93F9"/>
                </a:solidFill>
                <a:effectLst/>
                <a:latin typeface="Arial Unicode MS"/>
                <a:ea typeface="JetBrains Mono"/>
              </a:rPr>
              <a:t>())</a:t>
            </a:r>
            <a:br>
              <a:rPr kumimoji="0" lang="en-US" altLang="en-US" sz="600" b="1" i="0" u="none" strike="noStrike" cap="none" normalizeH="0" baseline="0" dirty="0">
                <a:ln>
                  <a:noFill/>
                </a:ln>
                <a:solidFill>
                  <a:srgbClr val="BD93F9"/>
                </a:solidFill>
                <a:effectLst/>
                <a:latin typeface="Arial Unicode MS"/>
                <a:ea typeface="JetBrains Mono"/>
              </a:rPr>
            </a:br>
            <a:br>
              <a:rPr kumimoji="0" lang="en-US" altLang="en-US" sz="600" b="1" i="0" u="none" strike="noStrike" cap="none" normalizeH="0" baseline="0" dirty="0">
                <a:ln>
                  <a:noFill/>
                </a:ln>
                <a:solidFill>
                  <a:srgbClr val="BD93F9"/>
                </a:solidFill>
                <a:effectLst/>
                <a:latin typeface="Arial Unicode MS"/>
                <a:ea typeface="JetBrains Mono"/>
              </a:rPr>
            </a:br>
            <a:br>
              <a:rPr kumimoji="0" lang="en-US" altLang="en-US" sz="600" b="1" i="0" u="none" strike="noStrike" cap="none" normalizeH="0" baseline="0" dirty="0">
                <a:ln>
                  <a:noFill/>
                </a:ln>
                <a:solidFill>
                  <a:srgbClr val="BD93F9"/>
                </a:solidFill>
                <a:effectLst/>
                <a:latin typeface="Arial Unicode MS"/>
                <a:ea typeface="JetBrains Mono"/>
              </a:rPr>
            </a:br>
            <a:r>
              <a:rPr kumimoji="0" lang="en-US" altLang="en-US" sz="600" b="0" i="0" u="none" strike="noStrike" cap="none" normalizeH="0" baseline="0" dirty="0" err="1">
                <a:ln>
                  <a:noFill/>
                </a:ln>
                <a:solidFill>
                  <a:srgbClr val="F8F8F2"/>
                </a:solidFill>
                <a:effectLst/>
                <a:latin typeface="Arial Unicode MS"/>
                <a:ea typeface="JetBrains Mono"/>
              </a:rPr>
              <a:t>total_road_length</a:t>
            </a:r>
            <a:r>
              <a:rPr kumimoji="0" lang="en-US" altLang="en-US" sz="600" b="0" i="0" u="none" strike="noStrike" cap="none" normalizeH="0" baseline="0" dirty="0">
                <a:ln>
                  <a:noFill/>
                </a:ln>
                <a:solidFill>
                  <a:srgbClr val="F8F8F2"/>
                </a:solidFill>
                <a:effectLst/>
                <a:latin typeface="Arial Unicode MS"/>
                <a:ea typeface="JetBrains Mono"/>
              </a:rPr>
              <a:t> </a:t>
            </a:r>
            <a:r>
              <a:rPr kumimoji="0" lang="en-US" altLang="en-US" sz="600" b="0" i="0" u="none" strike="noStrike" cap="none" normalizeH="0" baseline="0" dirty="0">
                <a:ln>
                  <a:noFill/>
                </a:ln>
                <a:solidFill>
                  <a:srgbClr val="F998CC"/>
                </a:solidFill>
                <a:effectLst/>
                <a:latin typeface="Arial Unicode MS"/>
                <a:ea typeface="JetBrains Mono"/>
              </a:rPr>
              <a:t>= </a:t>
            </a:r>
            <a:r>
              <a:rPr kumimoji="0" lang="en-US" altLang="en-US" sz="600" b="0" i="0" u="none" strike="noStrike" cap="none" normalizeH="0" baseline="0" dirty="0" err="1">
                <a:ln>
                  <a:noFill/>
                </a:ln>
                <a:solidFill>
                  <a:srgbClr val="BD93F9"/>
                </a:solidFill>
                <a:effectLst/>
                <a:latin typeface="Arial Unicode MS"/>
                <a:ea typeface="JetBrains Mono"/>
              </a:rPr>
              <a:t>dict</a:t>
            </a:r>
            <a:r>
              <a:rPr kumimoji="0" lang="en-US" altLang="en-US" sz="600" b="1" i="0" u="none" strike="noStrike" cap="none" normalizeH="0" baseline="0" dirty="0">
                <a:ln>
                  <a:noFill/>
                </a:ln>
                <a:solidFill>
                  <a:srgbClr val="BD93F9"/>
                </a:solidFill>
                <a:effectLst/>
                <a:latin typeface="Arial Unicode MS"/>
                <a:ea typeface="JetBrains Mono"/>
              </a:rPr>
              <a:t>(</a:t>
            </a:r>
            <a:r>
              <a:rPr kumimoji="0" lang="en-US" altLang="en-US" sz="600" b="0" i="0" u="none" strike="noStrike" cap="none" normalizeH="0" baseline="0" dirty="0">
                <a:ln>
                  <a:noFill/>
                </a:ln>
                <a:solidFill>
                  <a:srgbClr val="BD93F9"/>
                </a:solidFill>
                <a:effectLst/>
                <a:latin typeface="Arial Unicode MS"/>
                <a:ea typeface="JetBrains Mono"/>
              </a:rPr>
              <a:t>zip</a:t>
            </a:r>
            <a:r>
              <a:rPr kumimoji="0" lang="en-US" altLang="en-US" sz="600" b="1" i="0" u="none" strike="noStrike" cap="none" normalizeH="0" baseline="0" dirty="0">
                <a:ln>
                  <a:noFill/>
                </a:ln>
                <a:solidFill>
                  <a:srgbClr val="BD93F9"/>
                </a:solidFill>
                <a:effectLst/>
                <a:latin typeface="Arial Unicode MS"/>
                <a:ea typeface="JetBrains Mono"/>
              </a:rPr>
              <a:t>(</a:t>
            </a:r>
            <a:r>
              <a:rPr kumimoji="0" lang="en-US" altLang="en-US" sz="600" b="0" i="0" u="none" strike="noStrike" cap="none" normalizeH="0" baseline="0" dirty="0" err="1">
                <a:ln>
                  <a:noFill/>
                </a:ln>
                <a:solidFill>
                  <a:srgbClr val="F8F8F2"/>
                </a:solidFill>
                <a:effectLst/>
                <a:latin typeface="Arial Unicode MS"/>
                <a:ea typeface="JetBrains Mono"/>
              </a:rPr>
              <a:t>total_road_length_keys</a:t>
            </a:r>
            <a:r>
              <a:rPr kumimoji="0" lang="en-US" altLang="en-US" sz="600" b="0" i="0" u="none" strike="noStrike" cap="none" normalizeH="0" baseline="0" dirty="0">
                <a:ln>
                  <a:noFill/>
                </a:ln>
                <a:solidFill>
                  <a:srgbClr val="F8F8F2"/>
                </a:solidFill>
                <a:effectLst/>
                <a:latin typeface="Arial Unicode MS"/>
                <a:ea typeface="JetBrains Mono"/>
              </a:rPr>
              <a:t>, </a:t>
            </a:r>
            <a:r>
              <a:rPr kumimoji="0" lang="en-US" altLang="en-US" sz="600" b="0" i="0" u="none" strike="noStrike" cap="none" normalizeH="0" baseline="0" dirty="0" err="1">
                <a:ln>
                  <a:noFill/>
                </a:ln>
                <a:solidFill>
                  <a:srgbClr val="F8F8F2"/>
                </a:solidFill>
                <a:effectLst/>
                <a:latin typeface="Arial Unicode MS"/>
                <a:ea typeface="JetBrains Mono"/>
              </a:rPr>
              <a:t>total_road_length_values</a:t>
            </a:r>
            <a:r>
              <a:rPr kumimoji="0" lang="en-US" altLang="en-US" sz="600" b="1" i="0" u="none" strike="noStrike" cap="none" normalizeH="0" baseline="0" dirty="0">
                <a:ln>
                  <a:noFill/>
                </a:ln>
                <a:solidFill>
                  <a:srgbClr val="BD93F9"/>
                </a:solidFill>
                <a:effectLst/>
                <a:latin typeface="Arial Unicode MS"/>
                <a:ea typeface="JetBrains Mono"/>
              </a:rPr>
              <a:t>))</a:t>
            </a:r>
            <a:br>
              <a:rPr kumimoji="0" lang="en-US" altLang="en-US" sz="600" b="1" i="0" u="none" strike="noStrike" cap="none" normalizeH="0" baseline="0" dirty="0">
                <a:ln>
                  <a:noFill/>
                </a:ln>
                <a:solidFill>
                  <a:srgbClr val="BD93F9"/>
                </a:solidFill>
                <a:effectLst/>
                <a:latin typeface="Arial Unicode MS"/>
                <a:ea typeface="JetBrains Mono"/>
              </a:rPr>
            </a:br>
            <a:r>
              <a:rPr kumimoji="0" lang="en-US" altLang="en-US" sz="600" b="0" i="0" u="none" strike="noStrike" cap="none" normalizeH="0" baseline="0" dirty="0">
                <a:ln>
                  <a:noFill/>
                </a:ln>
                <a:solidFill>
                  <a:srgbClr val="F8F8F2"/>
                </a:solidFill>
                <a:effectLst/>
                <a:latin typeface="Arial Unicode MS"/>
                <a:ea typeface="JetBrains Mono"/>
              </a:rPr>
              <a:t>df8_total </a:t>
            </a:r>
            <a:r>
              <a:rPr kumimoji="0" lang="en-US" altLang="en-US" sz="600" b="0" i="0" u="none" strike="noStrike" cap="none" normalizeH="0" baseline="0" dirty="0">
                <a:ln>
                  <a:noFill/>
                </a:ln>
                <a:solidFill>
                  <a:srgbClr val="F998CC"/>
                </a:solidFill>
                <a:effectLst/>
                <a:latin typeface="Arial Unicode MS"/>
                <a:ea typeface="JetBrains Mono"/>
              </a:rPr>
              <a:t>= </a:t>
            </a:r>
            <a:r>
              <a:rPr kumimoji="0" lang="en-US" altLang="en-US" sz="600" b="0" i="0" u="none" strike="noStrike" cap="none" normalizeH="0" baseline="0" dirty="0" err="1">
                <a:ln>
                  <a:noFill/>
                </a:ln>
                <a:solidFill>
                  <a:srgbClr val="F8F8F2"/>
                </a:solidFill>
                <a:effectLst/>
                <a:latin typeface="Arial Unicode MS"/>
                <a:ea typeface="JetBrains Mono"/>
              </a:rPr>
              <a:t>pd.</a:t>
            </a:r>
            <a:r>
              <a:rPr kumimoji="0" lang="en-US" altLang="en-US" sz="600" b="0" i="0" u="none" strike="noStrike" cap="none" normalizeH="0" baseline="0" dirty="0" err="1">
                <a:ln>
                  <a:noFill/>
                </a:ln>
                <a:solidFill>
                  <a:srgbClr val="50FA7B"/>
                </a:solidFill>
                <a:effectLst/>
                <a:latin typeface="Arial Unicode MS"/>
                <a:ea typeface="JetBrains Mono"/>
              </a:rPr>
              <a:t>Series</a:t>
            </a:r>
            <a:r>
              <a:rPr kumimoji="0" lang="en-US" altLang="en-US" sz="600" b="1" i="0" u="none" strike="noStrike" cap="none" normalizeH="0" baseline="0" dirty="0">
                <a:ln>
                  <a:noFill/>
                </a:ln>
                <a:solidFill>
                  <a:srgbClr val="BD93F9"/>
                </a:solidFill>
                <a:effectLst/>
                <a:latin typeface="Arial Unicode MS"/>
                <a:ea typeface="JetBrains Mono"/>
              </a:rPr>
              <a:t>(</a:t>
            </a:r>
            <a:r>
              <a:rPr kumimoji="0" lang="en-US" altLang="en-US" sz="600" b="0" i="0" u="none" strike="noStrike" cap="none" normalizeH="0" baseline="0" dirty="0">
                <a:ln>
                  <a:noFill/>
                </a:ln>
                <a:solidFill>
                  <a:srgbClr val="6272A4"/>
                </a:solidFill>
                <a:effectLst/>
                <a:latin typeface="Arial Unicode MS"/>
                <a:ea typeface="JetBrains Mono"/>
              </a:rPr>
              <a:t>data</a:t>
            </a:r>
            <a:r>
              <a:rPr kumimoji="0" lang="en-US" altLang="en-US" sz="600" b="0" i="0" u="none" strike="noStrike" cap="none" normalizeH="0" baseline="0" dirty="0">
                <a:ln>
                  <a:noFill/>
                </a:ln>
                <a:solidFill>
                  <a:srgbClr val="F998CC"/>
                </a:solidFill>
                <a:effectLst/>
                <a:latin typeface="Arial Unicode MS"/>
                <a:ea typeface="JetBrains Mono"/>
              </a:rPr>
              <a:t>=</a:t>
            </a:r>
            <a:r>
              <a:rPr kumimoji="0" lang="en-US" altLang="en-US" sz="600" b="0" i="0" u="none" strike="noStrike" cap="none" normalizeH="0" baseline="0" dirty="0" err="1">
                <a:ln>
                  <a:noFill/>
                </a:ln>
                <a:solidFill>
                  <a:srgbClr val="F8F8F2"/>
                </a:solidFill>
                <a:effectLst/>
                <a:latin typeface="Arial Unicode MS"/>
                <a:ea typeface="JetBrains Mono"/>
              </a:rPr>
              <a:t>total_road_length</a:t>
            </a:r>
            <a:r>
              <a:rPr kumimoji="0" lang="en-US" altLang="en-US" sz="600" b="0" i="0" u="none" strike="noStrike" cap="none" normalizeH="0" baseline="0" dirty="0">
                <a:ln>
                  <a:noFill/>
                </a:ln>
                <a:solidFill>
                  <a:srgbClr val="F8F8F2"/>
                </a:solidFill>
                <a:effectLst/>
                <a:latin typeface="Arial Unicode MS"/>
                <a:ea typeface="JetBrains Mono"/>
              </a:rPr>
              <a:t>, </a:t>
            </a:r>
            <a:r>
              <a:rPr kumimoji="0" lang="en-US" altLang="en-US" sz="600" b="0" i="0" u="none" strike="noStrike" cap="none" normalizeH="0" baseline="0" dirty="0">
                <a:ln>
                  <a:noFill/>
                </a:ln>
                <a:solidFill>
                  <a:srgbClr val="6272A4"/>
                </a:solidFill>
                <a:effectLst/>
                <a:latin typeface="Arial Unicode MS"/>
                <a:ea typeface="JetBrains Mono"/>
              </a:rPr>
              <a:t>index</a:t>
            </a:r>
            <a:r>
              <a:rPr kumimoji="0" lang="en-US" altLang="en-US" sz="600" b="0" i="0" u="none" strike="noStrike" cap="none" normalizeH="0" baseline="0" dirty="0">
                <a:ln>
                  <a:noFill/>
                </a:ln>
                <a:solidFill>
                  <a:srgbClr val="F998CC"/>
                </a:solidFill>
                <a:effectLst/>
                <a:latin typeface="Arial Unicode MS"/>
                <a:ea typeface="JetBrains Mono"/>
              </a:rPr>
              <a:t>=</a:t>
            </a:r>
            <a:r>
              <a:rPr kumimoji="0" lang="en-US" altLang="en-US" sz="600" b="0" i="0" u="none" strike="noStrike" cap="none" normalizeH="0" baseline="0" dirty="0" err="1">
                <a:ln>
                  <a:noFill/>
                </a:ln>
                <a:solidFill>
                  <a:srgbClr val="F8F8F2"/>
                </a:solidFill>
                <a:effectLst/>
                <a:latin typeface="Arial Unicode MS"/>
                <a:ea typeface="JetBrains Mono"/>
              </a:rPr>
              <a:t>np.</a:t>
            </a:r>
            <a:r>
              <a:rPr kumimoji="0" lang="en-US" altLang="en-US" sz="600" b="0" i="0" u="none" strike="noStrike" cap="none" normalizeH="0" baseline="0" dirty="0" err="1">
                <a:ln>
                  <a:noFill/>
                </a:ln>
                <a:solidFill>
                  <a:srgbClr val="50FA7B"/>
                </a:solidFill>
                <a:effectLst/>
                <a:latin typeface="Arial Unicode MS"/>
                <a:ea typeface="JetBrains Mono"/>
              </a:rPr>
              <a:t>unique</a:t>
            </a:r>
            <a:r>
              <a:rPr kumimoji="0" lang="en-US" altLang="en-US" sz="600" b="1" i="0" u="none" strike="noStrike" cap="none" normalizeH="0" baseline="0" dirty="0">
                <a:ln>
                  <a:noFill/>
                </a:ln>
                <a:solidFill>
                  <a:srgbClr val="BD93F9"/>
                </a:solidFill>
                <a:effectLst/>
                <a:latin typeface="Arial Unicode MS"/>
                <a:ea typeface="JetBrains Mono"/>
              </a:rPr>
              <a:t>(</a:t>
            </a:r>
            <a:r>
              <a:rPr kumimoji="0" lang="en-US" altLang="en-US" sz="600" b="0" i="0" u="none" strike="noStrike" cap="none" normalizeH="0" baseline="0" dirty="0">
                <a:ln>
                  <a:noFill/>
                </a:ln>
                <a:solidFill>
                  <a:srgbClr val="F8F8F2"/>
                </a:solidFill>
                <a:effectLst/>
                <a:latin typeface="Arial Unicode MS"/>
                <a:ea typeface="JetBrains Mono"/>
              </a:rPr>
              <a:t>df8</a:t>
            </a:r>
            <a:r>
              <a:rPr kumimoji="0" lang="en-US" altLang="en-US" sz="600" b="1" i="0" u="none" strike="noStrike" cap="none" normalizeH="0" baseline="0" dirty="0">
                <a:ln>
                  <a:noFill/>
                </a:ln>
                <a:solidFill>
                  <a:srgbClr val="BD93F9"/>
                </a:solidFill>
                <a:effectLst/>
                <a:latin typeface="Arial Unicode MS"/>
                <a:ea typeface="JetBrains Mono"/>
              </a:rPr>
              <a:t>[</a:t>
            </a:r>
            <a:r>
              <a:rPr kumimoji="0" lang="en-US" altLang="en-US" sz="600" b="0" i="0" u="none" strike="noStrike" cap="none" normalizeH="0" baseline="0" dirty="0">
                <a:ln>
                  <a:noFill/>
                </a:ln>
                <a:solidFill>
                  <a:srgbClr val="F1FA8C"/>
                </a:solidFill>
                <a:effectLst/>
                <a:latin typeface="Arial Unicode MS"/>
                <a:ea typeface="JetBrains Mono"/>
              </a:rPr>
              <a:t>"Year"</a:t>
            </a:r>
            <a:r>
              <a:rPr kumimoji="0" lang="en-US" altLang="en-US" sz="600" b="1" i="0" u="none" strike="noStrike" cap="none" normalizeH="0" baseline="0" dirty="0">
                <a:ln>
                  <a:noFill/>
                </a:ln>
                <a:solidFill>
                  <a:srgbClr val="BD93F9"/>
                </a:solidFill>
                <a:effectLst/>
                <a:latin typeface="Arial Unicode MS"/>
                <a:ea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600" b="1" i="0" u="none" strike="noStrike" cap="none" normalizeH="0" baseline="0" dirty="0">
                <a:ln>
                  <a:noFill/>
                </a:ln>
                <a:solidFill>
                  <a:srgbClr val="BD93F9"/>
                </a:solidFill>
                <a:effectLst/>
                <a:latin typeface="Arial Unicode MS"/>
                <a:ea typeface="JetBrains Mono"/>
              </a:rPr>
            </a:br>
            <a:r>
              <a:rPr kumimoji="0" lang="en-US" altLang="en-US" sz="600" b="0" i="0" u="none" strike="noStrike" cap="none" normalizeH="0" baseline="0" dirty="0">
                <a:ln>
                  <a:noFill/>
                </a:ln>
                <a:solidFill>
                  <a:srgbClr val="F8F8F2"/>
                </a:solidFill>
                <a:effectLst/>
                <a:latin typeface="Arial Unicode MS"/>
                <a:ea typeface="JetBrains Mono"/>
              </a:rPr>
              <a:t>df8 </a:t>
            </a:r>
            <a:r>
              <a:rPr kumimoji="0" lang="en-US" altLang="en-US" sz="600" b="0" i="0" u="none" strike="noStrike" cap="none" normalizeH="0" baseline="0" dirty="0">
                <a:ln>
                  <a:noFill/>
                </a:ln>
                <a:solidFill>
                  <a:srgbClr val="F998CC"/>
                </a:solidFill>
                <a:effectLst/>
                <a:latin typeface="Arial Unicode MS"/>
                <a:ea typeface="JetBrains Mono"/>
              </a:rPr>
              <a:t>= </a:t>
            </a:r>
            <a:r>
              <a:rPr kumimoji="0" lang="en-US" altLang="en-US" sz="600" b="0" i="0" u="none" strike="noStrike" cap="none" normalizeH="0" baseline="0" dirty="0">
                <a:ln>
                  <a:noFill/>
                </a:ln>
                <a:solidFill>
                  <a:srgbClr val="F8F8F2"/>
                </a:solidFill>
                <a:effectLst/>
                <a:latin typeface="Arial Unicode MS"/>
                <a:ea typeface="JetBrains Mono"/>
              </a:rPr>
              <a:t>df8.</a:t>
            </a:r>
            <a:r>
              <a:rPr kumimoji="0" lang="en-US" altLang="en-US" sz="600" b="0" i="0" u="none" strike="noStrike" cap="none" normalizeH="0" baseline="0" dirty="0">
                <a:ln>
                  <a:noFill/>
                </a:ln>
                <a:solidFill>
                  <a:srgbClr val="50FA7B"/>
                </a:solidFill>
                <a:effectLst/>
                <a:latin typeface="Arial Unicode MS"/>
                <a:ea typeface="JetBrains Mono"/>
              </a:rPr>
              <a:t>set_index</a:t>
            </a:r>
            <a:r>
              <a:rPr kumimoji="0" lang="en-US" altLang="en-US" sz="600" b="1" i="0" u="none" strike="noStrike" cap="none" normalizeH="0" baseline="0" dirty="0">
                <a:ln>
                  <a:noFill/>
                </a:ln>
                <a:solidFill>
                  <a:srgbClr val="BD93F9"/>
                </a:solidFill>
                <a:effectLst/>
                <a:latin typeface="Arial Unicode MS"/>
                <a:ea typeface="JetBrains Mono"/>
              </a:rPr>
              <a:t>([</a:t>
            </a:r>
            <a:r>
              <a:rPr kumimoji="0" lang="en-US" altLang="en-US" sz="600" b="0" i="0" u="none" strike="noStrike" cap="none" normalizeH="0" baseline="0" dirty="0">
                <a:ln>
                  <a:noFill/>
                </a:ln>
                <a:solidFill>
                  <a:srgbClr val="F1FA8C"/>
                </a:solidFill>
                <a:effectLst/>
                <a:latin typeface="Arial Unicode MS"/>
                <a:ea typeface="JetBrains Mono"/>
              </a:rPr>
              <a:t>'</a:t>
            </a:r>
            <a:r>
              <a:rPr kumimoji="0" lang="en-US" altLang="en-US" sz="600" b="0" i="0" u="none" strike="noStrike" cap="none" normalizeH="0" baseline="0" dirty="0" err="1">
                <a:ln>
                  <a:noFill/>
                </a:ln>
                <a:solidFill>
                  <a:srgbClr val="F1FA8C"/>
                </a:solidFill>
                <a:effectLst/>
                <a:latin typeface="Arial Unicode MS"/>
                <a:ea typeface="JetBrains Mono"/>
              </a:rPr>
              <a:t>Year'</a:t>
            </a:r>
            <a:r>
              <a:rPr kumimoji="0" lang="en-US" altLang="en-US" sz="600" b="0" i="0" u="none" strike="noStrike" cap="none" normalizeH="0" baseline="0" dirty="0" err="1">
                <a:ln>
                  <a:noFill/>
                </a:ln>
                <a:solidFill>
                  <a:srgbClr val="F8F8F2"/>
                </a:solidFill>
                <a:effectLst/>
                <a:latin typeface="Arial Unicode MS"/>
                <a:ea typeface="JetBrains Mono"/>
              </a:rPr>
              <a:t>,</a:t>
            </a:r>
            <a:r>
              <a:rPr kumimoji="0" lang="en-US" altLang="en-US" sz="600" b="0" i="0" u="none" strike="noStrike" cap="none" normalizeH="0" baseline="0" dirty="0" err="1">
                <a:ln>
                  <a:noFill/>
                </a:ln>
                <a:solidFill>
                  <a:srgbClr val="F1FA8C"/>
                </a:solidFill>
                <a:effectLst/>
                <a:latin typeface="Arial Unicode MS"/>
                <a:ea typeface="JetBrains Mono"/>
              </a:rPr>
              <a:t>'Road</a:t>
            </a:r>
            <a:r>
              <a:rPr kumimoji="0" lang="en-US" altLang="en-US" sz="600" b="0" i="0" u="none" strike="noStrike" cap="none" normalizeH="0" baseline="0" dirty="0">
                <a:ln>
                  <a:noFill/>
                </a:ln>
                <a:solidFill>
                  <a:srgbClr val="F1FA8C"/>
                </a:solidFill>
                <a:effectLst/>
                <a:latin typeface="Arial Unicode MS"/>
                <a:ea typeface="JetBrains Mono"/>
              </a:rPr>
              <a:t> Type'</a:t>
            </a:r>
            <a:r>
              <a:rPr kumimoji="0" lang="en-US" altLang="en-US" sz="600" b="1" i="0" u="none" strike="noStrike" cap="none" normalizeH="0" baseline="0" dirty="0">
                <a:ln>
                  <a:noFill/>
                </a:ln>
                <a:solidFill>
                  <a:srgbClr val="BD93F9"/>
                </a:solidFill>
                <a:effectLst/>
                <a:latin typeface="Arial Unicode MS"/>
                <a:ea typeface="JetBrains Mono"/>
              </a:rPr>
              <a:t>])</a:t>
            </a:r>
            <a:br>
              <a:rPr kumimoji="0" lang="en-US" altLang="en-US" sz="600" b="1" i="0" u="none" strike="noStrike" cap="none" normalizeH="0" baseline="0" dirty="0">
                <a:ln>
                  <a:noFill/>
                </a:ln>
                <a:solidFill>
                  <a:srgbClr val="BD93F9"/>
                </a:solidFill>
                <a:effectLst/>
                <a:latin typeface="Arial Unicode MS"/>
                <a:ea typeface="JetBrains Mono"/>
              </a:rPr>
            </a:br>
            <a:r>
              <a:rPr kumimoji="0" lang="en-US" altLang="en-US" sz="600" b="0" i="0" u="none" strike="noStrike" cap="none" normalizeH="0" baseline="0" dirty="0">
                <a:ln>
                  <a:noFill/>
                </a:ln>
                <a:solidFill>
                  <a:srgbClr val="F8F8F2"/>
                </a:solidFill>
                <a:effectLst/>
                <a:latin typeface="Arial Unicode MS"/>
                <a:ea typeface="JetBrains Mono"/>
              </a:rPr>
              <a:t>df8_total </a:t>
            </a:r>
            <a:r>
              <a:rPr kumimoji="0" lang="en-US" altLang="en-US" sz="600" b="0" i="0" u="none" strike="noStrike" cap="none" normalizeH="0" baseline="0" dirty="0">
                <a:ln>
                  <a:noFill/>
                </a:ln>
                <a:solidFill>
                  <a:srgbClr val="F998CC"/>
                </a:solidFill>
                <a:effectLst/>
                <a:latin typeface="Arial Unicode MS"/>
                <a:ea typeface="JetBrains Mono"/>
              </a:rPr>
              <a:t>= </a:t>
            </a:r>
            <a:r>
              <a:rPr kumimoji="0" lang="en-US" altLang="en-US" sz="600" b="0" i="0" u="none" strike="noStrike" cap="none" normalizeH="0" baseline="0" dirty="0">
                <a:ln>
                  <a:noFill/>
                </a:ln>
                <a:solidFill>
                  <a:srgbClr val="F8F8F2"/>
                </a:solidFill>
                <a:effectLst/>
                <a:latin typeface="Arial Unicode MS"/>
                <a:ea typeface="JetBrains Mono"/>
              </a:rPr>
              <a:t>df8_total.</a:t>
            </a:r>
            <a:r>
              <a:rPr kumimoji="0" lang="en-US" altLang="en-US" sz="600" b="0" i="0" u="none" strike="noStrike" cap="none" normalizeH="0" baseline="0" dirty="0">
                <a:ln>
                  <a:noFill/>
                </a:ln>
                <a:solidFill>
                  <a:srgbClr val="50FA7B"/>
                </a:solidFill>
                <a:effectLst/>
                <a:latin typeface="Arial Unicode MS"/>
                <a:ea typeface="JetBrains Mono"/>
              </a:rPr>
              <a:t>to_frame</a:t>
            </a:r>
            <a:r>
              <a:rPr kumimoji="0" lang="en-US" altLang="en-US" sz="600" b="1" i="0" u="none" strike="noStrike" cap="none" normalizeH="0" baseline="0" dirty="0">
                <a:ln>
                  <a:noFill/>
                </a:ln>
                <a:solidFill>
                  <a:srgbClr val="BD93F9"/>
                </a:solidFill>
                <a:effectLst/>
                <a:latin typeface="Arial Unicode MS"/>
                <a:ea typeface="JetBrains Mono"/>
              </a:rPr>
              <a:t>()</a:t>
            </a:r>
            <a:r>
              <a:rPr kumimoji="0" lang="en-US" altLang="en-US" sz="600" b="0" i="0" u="none" strike="noStrike" cap="none" normalizeH="0" baseline="0" dirty="0">
                <a:ln>
                  <a:noFill/>
                </a:ln>
                <a:solidFill>
                  <a:srgbClr val="F8F8F2"/>
                </a:solidFill>
                <a:effectLst/>
                <a:latin typeface="Arial Unicode MS"/>
                <a:ea typeface="JetBrains Mono"/>
              </a:rPr>
              <a:t>.</a:t>
            </a:r>
            <a:r>
              <a:rPr kumimoji="0" lang="en-US" altLang="en-US" sz="600" b="0" i="0" u="none" strike="noStrike" cap="none" normalizeH="0" baseline="0" dirty="0" err="1">
                <a:ln>
                  <a:noFill/>
                </a:ln>
                <a:solidFill>
                  <a:srgbClr val="50FA7B"/>
                </a:solidFill>
                <a:effectLst/>
                <a:latin typeface="Arial Unicode MS"/>
                <a:ea typeface="JetBrains Mono"/>
              </a:rPr>
              <a:t>reset_index</a:t>
            </a:r>
            <a:r>
              <a:rPr kumimoji="0" lang="en-US" altLang="en-US" sz="600" b="1" i="0" u="none" strike="noStrike" cap="none" normalizeH="0" baseline="0" dirty="0">
                <a:ln>
                  <a:noFill/>
                </a:ln>
                <a:solidFill>
                  <a:srgbClr val="BD93F9"/>
                </a:solidFill>
                <a:effectLst/>
                <a:latin typeface="Arial Unicode MS"/>
                <a:ea typeface="JetBrains Mono"/>
              </a:rPr>
              <a:t>()</a:t>
            </a:r>
            <a:br>
              <a:rPr kumimoji="0" lang="en-US" altLang="en-US" sz="600" b="1" i="0" u="none" strike="noStrike" cap="none" normalizeH="0" baseline="0" dirty="0">
                <a:ln>
                  <a:noFill/>
                </a:ln>
                <a:solidFill>
                  <a:srgbClr val="BD93F9"/>
                </a:solidFill>
                <a:effectLst/>
                <a:latin typeface="Arial Unicode MS"/>
                <a:ea typeface="JetBrains Mono"/>
              </a:rPr>
            </a:br>
            <a:r>
              <a:rPr kumimoji="0" lang="en-US" altLang="en-US" sz="600" b="0" i="0" u="none" strike="noStrike" cap="none" normalizeH="0" baseline="0" dirty="0">
                <a:ln>
                  <a:noFill/>
                </a:ln>
                <a:solidFill>
                  <a:srgbClr val="F8F8F2"/>
                </a:solidFill>
                <a:effectLst/>
                <a:latin typeface="Arial Unicode MS"/>
                <a:ea typeface="JetBrains Mono"/>
              </a:rPr>
              <a:t>df8_total </a:t>
            </a:r>
            <a:r>
              <a:rPr kumimoji="0" lang="en-US" altLang="en-US" sz="600" b="0" i="0" u="none" strike="noStrike" cap="none" normalizeH="0" baseline="0" dirty="0">
                <a:ln>
                  <a:noFill/>
                </a:ln>
                <a:solidFill>
                  <a:srgbClr val="F998CC"/>
                </a:solidFill>
                <a:effectLst/>
                <a:latin typeface="Arial Unicode MS"/>
                <a:ea typeface="JetBrains Mono"/>
              </a:rPr>
              <a:t>= </a:t>
            </a:r>
            <a:r>
              <a:rPr kumimoji="0" lang="en-US" altLang="en-US" sz="600" b="0" i="0" u="none" strike="noStrike" cap="none" normalizeH="0" baseline="0" dirty="0">
                <a:ln>
                  <a:noFill/>
                </a:ln>
                <a:solidFill>
                  <a:srgbClr val="F8F8F2"/>
                </a:solidFill>
                <a:effectLst/>
                <a:latin typeface="Arial Unicode MS"/>
                <a:ea typeface="JetBrains Mono"/>
              </a:rPr>
              <a:t>df8_total.</a:t>
            </a:r>
            <a:r>
              <a:rPr kumimoji="0" lang="en-US" altLang="en-US" sz="600" b="0" i="0" u="none" strike="noStrike" cap="none" normalizeH="0" baseline="0" dirty="0">
                <a:ln>
                  <a:noFill/>
                </a:ln>
                <a:solidFill>
                  <a:srgbClr val="50FA7B"/>
                </a:solidFill>
                <a:effectLst/>
                <a:latin typeface="Arial Unicode MS"/>
                <a:ea typeface="JetBrains Mono"/>
              </a:rPr>
              <a:t>rename</a:t>
            </a:r>
            <a:r>
              <a:rPr kumimoji="0" lang="en-US" altLang="en-US" sz="600" b="1" i="0" u="none" strike="noStrike" cap="none" normalizeH="0" baseline="0" dirty="0">
                <a:ln>
                  <a:noFill/>
                </a:ln>
                <a:solidFill>
                  <a:srgbClr val="BD93F9"/>
                </a:solidFill>
                <a:effectLst/>
                <a:latin typeface="Arial Unicode MS"/>
                <a:ea typeface="JetBrains Mono"/>
              </a:rPr>
              <a:t>(</a:t>
            </a:r>
            <a:r>
              <a:rPr kumimoji="0" lang="en-US" altLang="en-US" sz="600" b="0" i="0" u="none" strike="noStrike" cap="none" normalizeH="0" baseline="0" dirty="0">
                <a:ln>
                  <a:noFill/>
                </a:ln>
                <a:solidFill>
                  <a:srgbClr val="6272A4"/>
                </a:solidFill>
                <a:effectLst/>
                <a:latin typeface="Arial Unicode MS"/>
                <a:ea typeface="JetBrains Mono"/>
              </a:rPr>
              <a:t>columns</a:t>
            </a:r>
            <a:r>
              <a:rPr kumimoji="0" lang="en-US" altLang="en-US" sz="600" b="0" i="0" u="none" strike="noStrike" cap="none" normalizeH="0" baseline="0" dirty="0">
                <a:ln>
                  <a:noFill/>
                </a:ln>
                <a:solidFill>
                  <a:srgbClr val="F998CC"/>
                </a:solidFill>
                <a:effectLst/>
                <a:latin typeface="Arial Unicode MS"/>
                <a:ea typeface="JetBrains Mono"/>
              </a:rPr>
              <a:t>=</a:t>
            </a:r>
            <a:r>
              <a:rPr kumimoji="0" lang="en-US" altLang="en-US" sz="600" b="1" i="0" u="none" strike="noStrike" cap="none" normalizeH="0" baseline="0" dirty="0">
                <a:ln>
                  <a:noFill/>
                </a:ln>
                <a:solidFill>
                  <a:srgbClr val="BD93F9"/>
                </a:solidFill>
                <a:effectLst/>
                <a:latin typeface="Arial Unicode MS"/>
                <a:ea typeface="JetBrains Mono"/>
              </a:rPr>
              <a:t>{</a:t>
            </a:r>
            <a:r>
              <a:rPr kumimoji="0" lang="en-US" altLang="en-US" sz="600" b="0" i="0" u="none" strike="noStrike" cap="none" normalizeH="0" baseline="0" dirty="0">
                <a:ln>
                  <a:noFill/>
                </a:ln>
                <a:solidFill>
                  <a:srgbClr val="BD93F9"/>
                </a:solidFill>
                <a:effectLst/>
                <a:latin typeface="Arial Unicode MS"/>
                <a:ea typeface="JetBrains Mono"/>
              </a:rPr>
              <a:t>0</a:t>
            </a:r>
            <a:r>
              <a:rPr kumimoji="0" lang="en-US" altLang="en-US" sz="600" b="0" i="0" u="none" strike="noStrike" cap="none" normalizeH="0" baseline="0" dirty="0">
                <a:ln>
                  <a:noFill/>
                </a:ln>
                <a:solidFill>
                  <a:srgbClr val="F998CC"/>
                </a:solidFill>
                <a:effectLst/>
                <a:latin typeface="Arial Unicode MS"/>
                <a:ea typeface="JetBrains Mono"/>
              </a:rPr>
              <a:t>:</a:t>
            </a:r>
            <a:r>
              <a:rPr kumimoji="0" lang="en-US" altLang="en-US" sz="600" b="0" i="0" u="none" strike="noStrike" cap="none" normalizeH="0" baseline="0" dirty="0">
                <a:ln>
                  <a:noFill/>
                </a:ln>
                <a:solidFill>
                  <a:srgbClr val="F1FA8C"/>
                </a:solidFill>
                <a:effectLst/>
                <a:latin typeface="Arial Unicode MS"/>
                <a:ea typeface="JetBrains Mono"/>
              </a:rPr>
              <a:t>'Total'</a:t>
            </a:r>
            <a:r>
              <a:rPr kumimoji="0" lang="en-US" altLang="en-US" sz="600" b="0" i="0" u="none" strike="noStrike" cap="none" normalizeH="0" baseline="0" dirty="0">
                <a:ln>
                  <a:noFill/>
                </a:ln>
                <a:solidFill>
                  <a:srgbClr val="F8F8F2"/>
                </a:solidFill>
                <a:effectLst/>
                <a:latin typeface="Arial Unicode MS"/>
                <a:ea typeface="JetBrains Mono"/>
              </a:rPr>
              <a:t>,</a:t>
            </a:r>
            <a:r>
              <a:rPr kumimoji="0" lang="en-US" altLang="en-US" sz="600" b="0" i="0" u="none" strike="noStrike" cap="none" normalizeH="0" baseline="0" dirty="0">
                <a:ln>
                  <a:noFill/>
                </a:ln>
                <a:solidFill>
                  <a:srgbClr val="F1FA8C"/>
                </a:solidFill>
                <a:effectLst/>
                <a:latin typeface="Arial Unicode MS"/>
                <a:ea typeface="JetBrains Mono"/>
              </a:rPr>
              <a:t>'index'</a:t>
            </a:r>
            <a:r>
              <a:rPr kumimoji="0" lang="en-US" altLang="en-US" sz="600" b="0" i="0" u="none" strike="noStrike" cap="none" normalizeH="0" baseline="0" dirty="0">
                <a:ln>
                  <a:noFill/>
                </a:ln>
                <a:solidFill>
                  <a:srgbClr val="F998CC"/>
                </a:solidFill>
                <a:effectLst/>
                <a:latin typeface="Arial Unicode MS"/>
                <a:ea typeface="JetBrains Mono"/>
              </a:rPr>
              <a:t>:</a:t>
            </a:r>
            <a:r>
              <a:rPr kumimoji="0" lang="en-US" altLang="en-US" sz="600" b="0" i="0" u="none" strike="noStrike" cap="none" normalizeH="0" baseline="0" dirty="0">
                <a:ln>
                  <a:noFill/>
                </a:ln>
                <a:solidFill>
                  <a:srgbClr val="F1FA8C"/>
                </a:solidFill>
                <a:effectLst/>
                <a:latin typeface="Arial Unicode MS"/>
                <a:ea typeface="JetBrains Mono"/>
              </a:rPr>
              <a:t>'Year'</a:t>
            </a:r>
            <a:r>
              <a:rPr kumimoji="0" lang="en-US" altLang="en-US" sz="600" b="1" i="0" u="none" strike="noStrike" cap="none" normalizeH="0" baseline="0" dirty="0">
                <a:ln>
                  <a:noFill/>
                </a:ln>
                <a:solidFill>
                  <a:srgbClr val="BD93F9"/>
                </a:solidFill>
                <a:effectLst/>
                <a:latin typeface="Arial Unicode MS"/>
                <a:ea typeface="JetBrains Mono"/>
              </a:rPr>
              <a:t>})</a:t>
            </a:r>
            <a:br>
              <a:rPr kumimoji="0" lang="en-US" altLang="en-US" sz="600" b="1" i="0" u="none" strike="noStrike" cap="none" normalizeH="0" baseline="0" dirty="0">
                <a:ln>
                  <a:noFill/>
                </a:ln>
                <a:solidFill>
                  <a:srgbClr val="BD93F9"/>
                </a:solidFill>
                <a:effectLst/>
                <a:latin typeface="Arial Unicode MS"/>
                <a:ea typeface="JetBrains Mono"/>
              </a:rPr>
            </a:br>
            <a:r>
              <a:rPr kumimoji="0" lang="en-US" altLang="en-US" sz="600" b="0" i="0" u="none" strike="noStrike" cap="none" normalizeH="0" baseline="0" dirty="0">
                <a:ln>
                  <a:noFill/>
                </a:ln>
                <a:solidFill>
                  <a:srgbClr val="F8F8F2"/>
                </a:solidFill>
                <a:effectLst/>
                <a:latin typeface="Arial Unicode MS"/>
                <a:ea typeface="JetBrains Mono"/>
              </a:rPr>
              <a:t>df8_total.</a:t>
            </a:r>
            <a:r>
              <a:rPr kumimoji="0" lang="en-US" altLang="en-US" sz="600" b="0" i="0" u="none" strike="noStrike" cap="none" normalizeH="0" baseline="0" dirty="0">
                <a:ln>
                  <a:noFill/>
                </a:ln>
                <a:solidFill>
                  <a:srgbClr val="50FA7B"/>
                </a:solidFill>
                <a:effectLst/>
                <a:latin typeface="Arial Unicode MS"/>
                <a:ea typeface="JetBrains Mono"/>
              </a:rPr>
              <a:t>to_csv</a:t>
            </a:r>
            <a:r>
              <a:rPr kumimoji="0" lang="en-US" altLang="en-US" sz="600" b="1" i="0" u="none" strike="noStrike" cap="none" normalizeH="0" baseline="0" dirty="0">
                <a:ln>
                  <a:noFill/>
                </a:ln>
                <a:solidFill>
                  <a:srgbClr val="BD93F9"/>
                </a:solidFill>
                <a:effectLst/>
                <a:latin typeface="Arial Unicode MS"/>
                <a:ea typeface="JetBrains Mono"/>
              </a:rPr>
              <a:t>(</a:t>
            </a:r>
            <a:r>
              <a:rPr kumimoji="0" lang="en-US" altLang="en-US" sz="600" b="0" i="0" u="none" strike="noStrike" cap="none" normalizeH="0" baseline="0" dirty="0">
                <a:ln>
                  <a:noFill/>
                </a:ln>
                <a:solidFill>
                  <a:srgbClr val="F1FA8C"/>
                </a:solidFill>
                <a:effectLst/>
                <a:latin typeface="Arial Unicode MS"/>
                <a:ea typeface="JetBrains Mono"/>
              </a:rPr>
              <a:t>'./Datasets/Cleaned Data/(4) total_cleaned.csv'</a:t>
            </a:r>
            <a:r>
              <a:rPr kumimoji="0" lang="en-US" altLang="en-US" sz="600" b="1" i="0" u="none" strike="noStrike" cap="none" normalizeH="0" baseline="0" dirty="0">
                <a:ln>
                  <a:noFill/>
                </a:ln>
                <a:solidFill>
                  <a:srgbClr val="BD93F9"/>
                </a:solidFill>
                <a:effectLst/>
                <a:latin typeface="Arial Unicode MS"/>
                <a:ea typeface="JetBrains Mono"/>
              </a:rPr>
              <a:t>)</a:t>
            </a:r>
            <a:br>
              <a:rPr kumimoji="0" lang="en-US" altLang="en-US" sz="600" b="1" i="0" u="none" strike="noStrike" cap="none" normalizeH="0" baseline="0" dirty="0">
                <a:ln>
                  <a:noFill/>
                </a:ln>
                <a:solidFill>
                  <a:srgbClr val="BD93F9"/>
                </a:solidFill>
                <a:effectLst/>
                <a:latin typeface="Arial Unicode MS"/>
                <a:ea typeface="JetBrains Mono"/>
              </a:rPr>
            </a:br>
            <a:r>
              <a:rPr kumimoji="0" lang="en-US" altLang="en-US" sz="600" b="0" i="0" u="none" strike="noStrike" cap="none" normalizeH="0" baseline="0" dirty="0">
                <a:ln>
                  <a:noFill/>
                </a:ln>
                <a:solidFill>
                  <a:srgbClr val="50FA7B"/>
                </a:solidFill>
                <a:effectLst/>
                <a:latin typeface="Arial Unicode MS"/>
                <a:ea typeface="JetBrains Mono"/>
              </a:rPr>
              <a:t>display</a:t>
            </a:r>
            <a:r>
              <a:rPr kumimoji="0" lang="en-US" altLang="en-US" sz="600" b="1" i="0" u="none" strike="noStrike" cap="none" normalizeH="0" baseline="0" dirty="0">
                <a:ln>
                  <a:noFill/>
                </a:ln>
                <a:solidFill>
                  <a:srgbClr val="BD93F9"/>
                </a:solidFill>
                <a:effectLst/>
                <a:latin typeface="Arial Unicode MS"/>
                <a:ea typeface="JetBrains Mono"/>
              </a:rPr>
              <a:t>(</a:t>
            </a:r>
            <a:r>
              <a:rPr kumimoji="0" lang="en-US" altLang="en-US" sz="600" b="0" i="0" u="none" strike="noStrike" cap="none" normalizeH="0" baseline="0" dirty="0">
                <a:ln>
                  <a:noFill/>
                </a:ln>
                <a:solidFill>
                  <a:srgbClr val="F8F8F2"/>
                </a:solidFill>
                <a:effectLst/>
                <a:latin typeface="Arial Unicode MS"/>
                <a:ea typeface="JetBrains Mono"/>
              </a:rPr>
              <a:t>df8_total</a:t>
            </a:r>
            <a:r>
              <a:rPr kumimoji="0" lang="en-US" altLang="en-US" sz="600" b="1" i="0" u="none" strike="noStrike" cap="none" normalizeH="0" baseline="0" dirty="0">
                <a:ln>
                  <a:noFill/>
                </a:ln>
                <a:solidFill>
                  <a:srgbClr val="BD93F9"/>
                </a:solidFill>
                <a:effectLst/>
                <a:latin typeface="Arial Unicode MS"/>
                <a:ea typeface="JetBrains Mono"/>
              </a:rPr>
              <a:t>)</a:t>
            </a:r>
            <a:br>
              <a:rPr kumimoji="0" lang="en-US" altLang="en-US" sz="600" b="1" i="0" u="none" strike="noStrike" cap="none" normalizeH="0" baseline="0" dirty="0">
                <a:ln>
                  <a:noFill/>
                </a:ln>
                <a:solidFill>
                  <a:srgbClr val="BD93F9"/>
                </a:solidFill>
                <a:effectLst/>
                <a:latin typeface="Arial Unicode MS"/>
                <a:ea typeface="JetBrains Mono"/>
              </a:rPr>
            </a:br>
            <a:r>
              <a:rPr kumimoji="0" lang="en-US" altLang="en-US" sz="600" b="0" i="0" u="none" strike="noStrike" cap="none" normalizeH="0" baseline="0" dirty="0">
                <a:ln>
                  <a:noFill/>
                </a:ln>
                <a:solidFill>
                  <a:srgbClr val="98AFFF"/>
                </a:solidFill>
                <a:effectLst/>
                <a:latin typeface="Arial Unicode MS"/>
                <a:ea typeface="JetBrains Mono"/>
              </a:rPr>
              <a:t>#check data fit</a:t>
            </a:r>
            <a:br>
              <a:rPr kumimoji="0" lang="en-US" altLang="en-US" sz="600" b="0" i="0" u="none" strike="noStrike" cap="none" normalizeH="0" baseline="0" dirty="0">
                <a:ln>
                  <a:noFill/>
                </a:ln>
                <a:solidFill>
                  <a:srgbClr val="98AFFF"/>
                </a:solidFill>
                <a:effectLst/>
                <a:latin typeface="Arial Unicode MS"/>
                <a:ea typeface="JetBrains Mono"/>
              </a:rPr>
            </a:br>
            <a:r>
              <a:rPr kumimoji="0" lang="en-US" altLang="en-US" sz="600" b="0" i="0" u="none" strike="noStrike" cap="none" normalizeH="0" baseline="0" dirty="0" err="1">
                <a:ln>
                  <a:noFill/>
                </a:ln>
                <a:solidFill>
                  <a:srgbClr val="F8F8F2"/>
                </a:solidFill>
                <a:effectLst/>
                <a:latin typeface="Arial Unicode MS"/>
                <a:ea typeface="JetBrains Mono"/>
              </a:rPr>
              <a:t>stockModel</a:t>
            </a:r>
            <a:r>
              <a:rPr kumimoji="0" lang="en-US" altLang="en-US" sz="600" b="0" i="0" u="none" strike="noStrike" cap="none" normalizeH="0" baseline="0" dirty="0">
                <a:ln>
                  <a:noFill/>
                </a:ln>
                <a:solidFill>
                  <a:srgbClr val="F8F8F2"/>
                </a:solidFill>
                <a:effectLst/>
                <a:latin typeface="Arial Unicode MS"/>
                <a:ea typeface="JetBrains Mono"/>
              </a:rPr>
              <a:t> </a:t>
            </a:r>
            <a:r>
              <a:rPr kumimoji="0" lang="en-US" altLang="en-US" sz="600" b="0" i="0" u="none" strike="noStrike" cap="none" normalizeH="0" baseline="0" dirty="0">
                <a:ln>
                  <a:noFill/>
                </a:ln>
                <a:solidFill>
                  <a:srgbClr val="F998CC"/>
                </a:solidFill>
                <a:effectLst/>
                <a:latin typeface="Arial Unicode MS"/>
                <a:ea typeface="JetBrains Mono"/>
              </a:rPr>
              <a:t>= </a:t>
            </a:r>
            <a:r>
              <a:rPr kumimoji="0" lang="en-US" altLang="en-US" sz="600" b="0" i="0" u="none" strike="noStrike" cap="none" normalizeH="0" baseline="0" dirty="0" err="1">
                <a:ln>
                  <a:noFill/>
                </a:ln>
                <a:solidFill>
                  <a:srgbClr val="F8F8F2"/>
                </a:solidFill>
                <a:effectLst/>
                <a:latin typeface="Arial Unicode MS"/>
                <a:ea typeface="JetBrains Mono"/>
              </a:rPr>
              <a:t>sm.OLS.</a:t>
            </a:r>
            <a:r>
              <a:rPr kumimoji="0" lang="en-US" altLang="en-US" sz="600" b="0" i="0" u="none" strike="noStrike" cap="none" normalizeH="0" baseline="0" dirty="0" err="1">
                <a:ln>
                  <a:noFill/>
                </a:ln>
                <a:solidFill>
                  <a:srgbClr val="50FA7B"/>
                </a:solidFill>
                <a:effectLst/>
                <a:latin typeface="Arial Unicode MS"/>
                <a:ea typeface="JetBrains Mono"/>
              </a:rPr>
              <a:t>from_formula</a:t>
            </a:r>
            <a:r>
              <a:rPr kumimoji="0" lang="en-US" altLang="en-US" sz="600" b="1" i="0" u="none" strike="noStrike" cap="none" normalizeH="0" baseline="0" dirty="0">
                <a:ln>
                  <a:noFill/>
                </a:ln>
                <a:solidFill>
                  <a:srgbClr val="BD93F9"/>
                </a:solidFill>
                <a:effectLst/>
                <a:latin typeface="Arial Unicode MS"/>
                <a:ea typeface="JetBrains Mono"/>
              </a:rPr>
              <a:t>(</a:t>
            </a:r>
            <a:r>
              <a:rPr kumimoji="0" lang="en-US" altLang="en-US" sz="600" b="0" i="0" u="none" strike="noStrike" cap="none" normalizeH="0" baseline="0" dirty="0">
                <a:ln>
                  <a:noFill/>
                </a:ln>
                <a:solidFill>
                  <a:srgbClr val="F1FA8C"/>
                </a:solidFill>
                <a:effectLst/>
                <a:latin typeface="Arial Unicode MS"/>
                <a:ea typeface="JetBrains Mono"/>
              </a:rPr>
              <a:t>"Total ~  Year"</a:t>
            </a:r>
            <a:r>
              <a:rPr kumimoji="0" lang="en-US" altLang="en-US" sz="600" b="0" i="0" u="none" strike="noStrike" cap="none" normalizeH="0" baseline="0" dirty="0">
                <a:ln>
                  <a:noFill/>
                </a:ln>
                <a:solidFill>
                  <a:srgbClr val="F8F8F2"/>
                </a:solidFill>
                <a:effectLst/>
                <a:latin typeface="Arial Unicode MS"/>
                <a:ea typeface="JetBrains Mono"/>
              </a:rPr>
              <a:t>, </a:t>
            </a:r>
            <a:r>
              <a:rPr kumimoji="0" lang="en-US" altLang="en-US" sz="600" b="0" i="0" u="none" strike="noStrike" cap="none" normalizeH="0" baseline="0" dirty="0">
                <a:ln>
                  <a:noFill/>
                </a:ln>
                <a:solidFill>
                  <a:srgbClr val="6272A4"/>
                </a:solidFill>
                <a:effectLst/>
                <a:latin typeface="Arial Unicode MS"/>
                <a:ea typeface="JetBrains Mono"/>
              </a:rPr>
              <a:t>data</a:t>
            </a:r>
            <a:r>
              <a:rPr kumimoji="0" lang="en-US" altLang="en-US" sz="600" b="0" i="0" u="none" strike="noStrike" cap="none" normalizeH="0" baseline="0" dirty="0">
                <a:ln>
                  <a:noFill/>
                </a:ln>
                <a:solidFill>
                  <a:srgbClr val="F998CC"/>
                </a:solidFill>
                <a:effectLst/>
                <a:latin typeface="Arial Unicode MS"/>
                <a:ea typeface="JetBrains Mono"/>
              </a:rPr>
              <a:t>=</a:t>
            </a:r>
            <a:r>
              <a:rPr kumimoji="0" lang="en-US" altLang="en-US" sz="600" b="0" i="0" u="none" strike="noStrike" cap="none" normalizeH="0" baseline="0" dirty="0">
                <a:ln>
                  <a:noFill/>
                </a:ln>
                <a:solidFill>
                  <a:srgbClr val="F8F8F2"/>
                </a:solidFill>
                <a:effectLst/>
                <a:latin typeface="Arial Unicode MS"/>
                <a:ea typeface="JetBrains Mono"/>
              </a:rPr>
              <a:t>df8_total</a:t>
            </a:r>
            <a:r>
              <a:rPr kumimoji="0" lang="en-US" altLang="en-US" sz="600" b="1" i="0" u="none" strike="noStrike" cap="none" normalizeH="0" baseline="0" dirty="0">
                <a:ln>
                  <a:noFill/>
                </a:ln>
                <a:solidFill>
                  <a:srgbClr val="BD93F9"/>
                </a:solidFill>
                <a:effectLst/>
                <a:latin typeface="Arial Unicode MS"/>
                <a:ea typeface="JetBrains Mono"/>
              </a:rPr>
              <a:t>)</a:t>
            </a:r>
            <a:r>
              <a:rPr kumimoji="0" lang="en-US" altLang="en-US" sz="600" b="0" i="0" u="none" strike="noStrike" cap="none" normalizeH="0" baseline="0" dirty="0">
                <a:ln>
                  <a:noFill/>
                </a:ln>
                <a:solidFill>
                  <a:srgbClr val="F8F8F2"/>
                </a:solidFill>
                <a:effectLst/>
                <a:latin typeface="Arial Unicode MS"/>
                <a:ea typeface="JetBrains Mono"/>
              </a:rPr>
              <a:t>.</a:t>
            </a:r>
            <a:r>
              <a:rPr kumimoji="0" lang="en-US" altLang="en-US" sz="600" b="0" i="0" u="none" strike="noStrike" cap="none" normalizeH="0" baseline="0" dirty="0">
                <a:ln>
                  <a:noFill/>
                </a:ln>
                <a:solidFill>
                  <a:srgbClr val="50FA7B"/>
                </a:solidFill>
                <a:effectLst/>
                <a:latin typeface="Arial Unicode MS"/>
                <a:ea typeface="JetBrains Mono"/>
              </a:rPr>
              <a:t>fit</a:t>
            </a:r>
            <a:r>
              <a:rPr kumimoji="0" lang="en-US" altLang="en-US" sz="600" b="1" i="0" u="none" strike="noStrike" cap="none" normalizeH="0" baseline="0" dirty="0">
                <a:ln>
                  <a:noFill/>
                </a:ln>
                <a:solidFill>
                  <a:srgbClr val="BD93F9"/>
                </a:solidFill>
                <a:effectLst/>
                <a:latin typeface="Arial Unicode MS"/>
                <a:ea typeface="JetBrains Mono"/>
              </a:rPr>
              <a:t>()</a:t>
            </a:r>
            <a:br>
              <a:rPr kumimoji="0" lang="en-US" altLang="en-US" sz="600" b="1" i="0" u="none" strike="noStrike" cap="none" normalizeH="0" baseline="0" dirty="0">
                <a:ln>
                  <a:noFill/>
                </a:ln>
                <a:solidFill>
                  <a:srgbClr val="BD93F9"/>
                </a:solidFill>
                <a:effectLst/>
                <a:latin typeface="Arial Unicode MS"/>
                <a:ea typeface="JetBrains Mono"/>
              </a:rPr>
            </a:br>
            <a:r>
              <a:rPr kumimoji="0" lang="en-US" altLang="en-US" sz="600" b="0" i="0" u="none" strike="noStrike" cap="none" normalizeH="0" baseline="0" dirty="0" err="1">
                <a:ln>
                  <a:noFill/>
                </a:ln>
                <a:solidFill>
                  <a:srgbClr val="F8F8F2"/>
                </a:solidFill>
                <a:effectLst/>
                <a:latin typeface="Arial Unicode MS"/>
                <a:ea typeface="JetBrains Mono"/>
              </a:rPr>
              <a:t>stockPredicts</a:t>
            </a:r>
            <a:r>
              <a:rPr kumimoji="0" lang="en-US" altLang="en-US" sz="600" b="0" i="0" u="none" strike="noStrike" cap="none" normalizeH="0" baseline="0" dirty="0">
                <a:ln>
                  <a:noFill/>
                </a:ln>
                <a:solidFill>
                  <a:srgbClr val="F8F8F2"/>
                </a:solidFill>
                <a:effectLst/>
                <a:latin typeface="Arial Unicode MS"/>
                <a:ea typeface="JetBrains Mono"/>
              </a:rPr>
              <a:t> </a:t>
            </a:r>
            <a:r>
              <a:rPr kumimoji="0" lang="en-US" altLang="en-US" sz="600" b="0" i="0" u="none" strike="noStrike" cap="none" normalizeH="0" baseline="0" dirty="0">
                <a:ln>
                  <a:noFill/>
                </a:ln>
                <a:solidFill>
                  <a:srgbClr val="F998CC"/>
                </a:solidFill>
                <a:effectLst/>
                <a:latin typeface="Arial Unicode MS"/>
                <a:ea typeface="JetBrains Mono"/>
              </a:rPr>
              <a:t>= </a:t>
            </a:r>
            <a:r>
              <a:rPr kumimoji="0" lang="en-US" altLang="en-US" sz="600" b="0" i="0" u="none" strike="noStrike" cap="none" normalizeH="0" baseline="0" dirty="0" err="1">
                <a:ln>
                  <a:noFill/>
                </a:ln>
                <a:solidFill>
                  <a:srgbClr val="F8F8F2"/>
                </a:solidFill>
                <a:effectLst/>
                <a:latin typeface="Arial Unicode MS"/>
                <a:ea typeface="JetBrains Mono"/>
              </a:rPr>
              <a:t>stockModel.</a:t>
            </a:r>
            <a:r>
              <a:rPr kumimoji="0" lang="en-US" altLang="en-US" sz="600" b="0" i="0" u="none" strike="noStrike" cap="none" normalizeH="0" baseline="0" dirty="0" err="1">
                <a:ln>
                  <a:noFill/>
                </a:ln>
                <a:solidFill>
                  <a:srgbClr val="50FA7B"/>
                </a:solidFill>
                <a:effectLst/>
                <a:latin typeface="Arial Unicode MS"/>
                <a:ea typeface="JetBrains Mono"/>
              </a:rPr>
              <a:t>predict</a:t>
            </a:r>
            <a:r>
              <a:rPr kumimoji="0" lang="en-US" altLang="en-US" sz="600" b="1" i="0" u="none" strike="noStrike" cap="none" normalizeH="0" baseline="0" dirty="0">
                <a:ln>
                  <a:noFill/>
                </a:ln>
                <a:solidFill>
                  <a:srgbClr val="BD93F9"/>
                </a:solidFill>
                <a:effectLst/>
                <a:latin typeface="Arial Unicode MS"/>
                <a:ea typeface="JetBrains Mono"/>
              </a:rPr>
              <a: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 name="Rectangle 3">
            <a:extLst>
              <a:ext uri="{FF2B5EF4-FFF2-40B4-BE49-F238E27FC236}">
                <a16:creationId xmlns:a16="http://schemas.microsoft.com/office/drawing/2014/main" id="{41806A83-9CBE-4564-ADEC-F7300FA37079}"/>
              </a:ext>
            </a:extLst>
          </p:cNvPr>
          <p:cNvSpPr>
            <a:spLocks noChangeArrowheads="1"/>
          </p:cNvSpPr>
          <p:nvPr/>
        </p:nvSpPr>
        <p:spPr bwMode="auto">
          <a:xfrm>
            <a:off x="10773611" y="958993"/>
            <a:ext cx="1167307" cy="1661993"/>
          </a:xfrm>
          <a:prstGeom prst="rect">
            <a:avLst/>
          </a:prstGeom>
          <a:solidFill>
            <a:srgbClr val="282A3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600" b="0" i="0" u="none" strike="noStrike" cap="none" normalizeH="0" baseline="0" dirty="0">
                <a:ln>
                  <a:noFill/>
                </a:ln>
                <a:solidFill>
                  <a:srgbClr val="98AFFF"/>
                </a:solidFill>
                <a:effectLst/>
                <a:latin typeface="Arial Unicode MS"/>
                <a:ea typeface="JetBrains Mono"/>
              </a:rPr>
              <a:t>#print data analysis output</a:t>
            </a:r>
            <a:br>
              <a:rPr kumimoji="0" lang="en-US" altLang="en-US" sz="600" b="0" i="0" u="none" strike="noStrike" cap="none" normalizeH="0" baseline="0" dirty="0">
                <a:ln>
                  <a:noFill/>
                </a:ln>
                <a:solidFill>
                  <a:srgbClr val="98AFFF"/>
                </a:solidFill>
                <a:effectLst/>
                <a:latin typeface="Arial Unicode MS"/>
                <a:ea typeface="JetBrains Mono"/>
              </a:rPr>
            </a:br>
            <a:r>
              <a:rPr kumimoji="0" lang="en-US" altLang="en-US" sz="600" b="0" i="0" u="none" strike="noStrike" cap="none" normalizeH="0" baseline="0" dirty="0">
                <a:ln>
                  <a:noFill/>
                </a:ln>
                <a:solidFill>
                  <a:srgbClr val="BD93F9"/>
                </a:solidFill>
                <a:effectLst/>
                <a:latin typeface="Arial Unicode MS"/>
                <a:ea typeface="JetBrains Mono"/>
              </a:rPr>
              <a:t>print</a:t>
            </a:r>
            <a:r>
              <a:rPr kumimoji="0" lang="en-US" altLang="en-US" sz="600" b="1" i="0" u="none" strike="noStrike" cap="none" normalizeH="0" baseline="0" dirty="0">
                <a:ln>
                  <a:noFill/>
                </a:ln>
                <a:solidFill>
                  <a:srgbClr val="BD93F9"/>
                </a:solidFill>
                <a:effectLst/>
                <a:latin typeface="Arial Unicode MS"/>
                <a:ea typeface="JetBrains Mono"/>
              </a:rPr>
              <a:t>(</a:t>
            </a:r>
            <a:r>
              <a:rPr kumimoji="0" lang="en-US" altLang="en-US" sz="600" b="0" i="0" u="none" strike="noStrike" cap="none" normalizeH="0" baseline="0" dirty="0" err="1">
                <a:ln>
                  <a:noFill/>
                </a:ln>
                <a:solidFill>
                  <a:srgbClr val="F8F8F2"/>
                </a:solidFill>
                <a:effectLst/>
                <a:latin typeface="Arial Unicode MS"/>
                <a:ea typeface="JetBrains Mono"/>
              </a:rPr>
              <a:t>stockModel.params</a:t>
            </a:r>
            <a:r>
              <a:rPr kumimoji="0" lang="en-US" altLang="en-US" sz="600" b="1" i="0" u="none" strike="noStrike" cap="none" normalizeH="0" baseline="0" dirty="0">
                <a:ln>
                  <a:noFill/>
                </a:ln>
                <a:solidFill>
                  <a:srgbClr val="BD93F9"/>
                </a:solidFill>
                <a:effectLst/>
                <a:latin typeface="Arial Unicode MS"/>
                <a:ea typeface="JetBrains Mono"/>
              </a:rPr>
              <a:t>)</a:t>
            </a:r>
            <a:br>
              <a:rPr kumimoji="0" lang="en-US" altLang="en-US" sz="600" b="1" i="0" u="none" strike="noStrike" cap="none" normalizeH="0" baseline="0" dirty="0">
                <a:ln>
                  <a:noFill/>
                </a:ln>
                <a:solidFill>
                  <a:srgbClr val="BD93F9"/>
                </a:solidFill>
                <a:effectLst/>
                <a:latin typeface="Arial Unicode MS"/>
                <a:ea typeface="JetBrains Mono"/>
              </a:rPr>
            </a:br>
            <a:r>
              <a:rPr kumimoji="0" lang="en-US" altLang="en-US" sz="600" b="0" i="0" u="none" strike="noStrike" cap="none" normalizeH="0" baseline="0" dirty="0">
                <a:ln>
                  <a:noFill/>
                </a:ln>
                <a:solidFill>
                  <a:srgbClr val="BD93F9"/>
                </a:solidFill>
                <a:effectLst/>
                <a:latin typeface="Arial Unicode MS"/>
                <a:ea typeface="JetBrains Mono"/>
              </a:rPr>
              <a:t>print</a:t>
            </a:r>
            <a:r>
              <a:rPr kumimoji="0" lang="en-US" altLang="en-US" sz="600" b="1" i="0" u="none" strike="noStrike" cap="none" normalizeH="0" baseline="0" dirty="0">
                <a:ln>
                  <a:noFill/>
                </a:ln>
                <a:solidFill>
                  <a:srgbClr val="BD93F9"/>
                </a:solidFill>
                <a:effectLst/>
                <a:latin typeface="Arial Unicode MS"/>
                <a:ea typeface="JetBrains Mono"/>
              </a:rPr>
              <a:t>(</a:t>
            </a:r>
            <a:r>
              <a:rPr kumimoji="0" lang="en-US" altLang="en-US" sz="600" b="0" i="0" u="none" strike="noStrike" cap="none" normalizeH="0" baseline="0" dirty="0" err="1">
                <a:ln>
                  <a:noFill/>
                </a:ln>
                <a:solidFill>
                  <a:srgbClr val="F8F8F2"/>
                </a:solidFill>
                <a:effectLst/>
                <a:latin typeface="Arial Unicode MS"/>
                <a:ea typeface="JetBrains Mono"/>
              </a:rPr>
              <a:t>stockModel.</a:t>
            </a:r>
            <a:r>
              <a:rPr kumimoji="0" lang="en-US" altLang="en-US" sz="600" b="0" i="0" u="none" strike="noStrike" cap="none" normalizeH="0" baseline="0" dirty="0" err="1">
                <a:ln>
                  <a:noFill/>
                </a:ln>
                <a:solidFill>
                  <a:srgbClr val="50FA7B"/>
                </a:solidFill>
                <a:effectLst/>
                <a:latin typeface="Arial Unicode MS"/>
                <a:ea typeface="JetBrains Mono"/>
              </a:rPr>
              <a:t>summary</a:t>
            </a:r>
            <a:r>
              <a:rPr kumimoji="0" lang="en-US" altLang="en-US" sz="600" b="1" i="0" u="none" strike="noStrike" cap="none" normalizeH="0" baseline="0" dirty="0">
                <a:ln>
                  <a:noFill/>
                </a:ln>
                <a:solidFill>
                  <a:srgbClr val="BD93F9"/>
                </a:solidFill>
                <a:effectLst/>
                <a:latin typeface="Arial Unicode MS"/>
                <a:ea typeface="JetBrains Mono"/>
              </a:rPr>
              <a:t>())</a:t>
            </a:r>
            <a:br>
              <a:rPr kumimoji="0" lang="en-US" altLang="en-US" sz="600" b="1" i="0" u="none" strike="noStrike" cap="none" normalizeH="0" baseline="0" dirty="0">
                <a:ln>
                  <a:noFill/>
                </a:ln>
                <a:solidFill>
                  <a:srgbClr val="BD93F9"/>
                </a:solidFill>
                <a:effectLst/>
                <a:latin typeface="Arial Unicode MS"/>
                <a:ea typeface="JetBrains Mono"/>
              </a:rPr>
            </a:br>
            <a:r>
              <a:rPr kumimoji="0" lang="en-US" altLang="en-US" sz="600" b="0" i="0" u="none" strike="noStrike" cap="none" normalizeH="0" baseline="0" dirty="0">
                <a:ln>
                  <a:noFill/>
                </a:ln>
                <a:solidFill>
                  <a:srgbClr val="F8F8F2"/>
                </a:solidFill>
                <a:effectLst/>
                <a:latin typeface="Arial Unicode MS"/>
                <a:ea typeface="JetBrains Mono"/>
              </a:rPr>
              <a:t>x</a:t>
            </a:r>
            <a:r>
              <a:rPr kumimoji="0" lang="en-US" altLang="en-US" sz="600" b="0" i="0" u="none" strike="noStrike" cap="none" normalizeH="0" baseline="0" dirty="0">
                <a:ln>
                  <a:noFill/>
                </a:ln>
                <a:solidFill>
                  <a:srgbClr val="F998CC"/>
                </a:solidFill>
                <a:effectLst/>
                <a:latin typeface="Arial Unicode MS"/>
                <a:ea typeface="JetBrains Mono"/>
              </a:rPr>
              <a:t>=</a:t>
            </a:r>
            <a:r>
              <a:rPr kumimoji="0" lang="en-US" altLang="en-US" sz="600" b="0" i="0" u="none" strike="noStrike" cap="none" normalizeH="0" baseline="0" dirty="0">
                <a:ln>
                  <a:noFill/>
                </a:ln>
                <a:solidFill>
                  <a:srgbClr val="F8F8F2"/>
                </a:solidFill>
                <a:effectLst/>
                <a:latin typeface="Arial Unicode MS"/>
                <a:ea typeface="JetBrains Mono"/>
              </a:rPr>
              <a:t>df8_total</a:t>
            </a:r>
            <a:r>
              <a:rPr kumimoji="0" lang="en-US" altLang="en-US" sz="600" b="1" i="0" u="none" strike="noStrike" cap="none" normalizeH="0" baseline="0" dirty="0">
                <a:ln>
                  <a:noFill/>
                </a:ln>
                <a:solidFill>
                  <a:srgbClr val="BD93F9"/>
                </a:solidFill>
                <a:effectLst/>
                <a:latin typeface="Arial Unicode MS"/>
                <a:ea typeface="JetBrains Mono"/>
              </a:rPr>
              <a:t>[</a:t>
            </a:r>
            <a:r>
              <a:rPr kumimoji="0" lang="en-US" altLang="en-US" sz="600" b="0" i="0" u="none" strike="noStrike" cap="none" normalizeH="0" baseline="0" dirty="0">
                <a:ln>
                  <a:noFill/>
                </a:ln>
                <a:solidFill>
                  <a:srgbClr val="F1FA8C"/>
                </a:solidFill>
                <a:effectLst/>
                <a:latin typeface="Arial Unicode MS"/>
                <a:ea typeface="JetBrains Mono"/>
              </a:rPr>
              <a:t>'Year'</a:t>
            </a:r>
            <a:r>
              <a:rPr kumimoji="0" lang="en-US" altLang="en-US" sz="600" b="1" i="0" u="none" strike="noStrike" cap="none" normalizeH="0" baseline="0" dirty="0">
                <a:ln>
                  <a:noFill/>
                </a:ln>
                <a:solidFill>
                  <a:srgbClr val="BD93F9"/>
                </a:solidFill>
                <a:effectLst/>
                <a:latin typeface="Arial Unicode MS"/>
                <a:ea typeface="JetBrains Mono"/>
              </a:rPr>
              <a:t>]</a:t>
            </a:r>
            <a:br>
              <a:rPr kumimoji="0" lang="en-US" altLang="en-US" sz="600" b="1" i="0" u="none" strike="noStrike" cap="none" normalizeH="0" baseline="0" dirty="0">
                <a:ln>
                  <a:noFill/>
                </a:ln>
                <a:solidFill>
                  <a:srgbClr val="BD93F9"/>
                </a:solidFill>
                <a:effectLst/>
                <a:latin typeface="Arial Unicode MS"/>
                <a:ea typeface="JetBrains Mono"/>
              </a:rPr>
            </a:br>
            <a:r>
              <a:rPr kumimoji="0" lang="en-US" altLang="en-US" sz="600" b="0" i="0" u="none" strike="noStrike" cap="none" normalizeH="0" baseline="0" dirty="0">
                <a:ln>
                  <a:noFill/>
                </a:ln>
                <a:solidFill>
                  <a:srgbClr val="F8F8F2"/>
                </a:solidFill>
                <a:effectLst/>
                <a:latin typeface="Arial Unicode MS"/>
                <a:ea typeface="JetBrains Mono"/>
              </a:rPr>
              <a:t>y</a:t>
            </a:r>
            <a:r>
              <a:rPr kumimoji="0" lang="en-US" altLang="en-US" sz="600" b="0" i="0" u="none" strike="noStrike" cap="none" normalizeH="0" baseline="0" dirty="0">
                <a:ln>
                  <a:noFill/>
                </a:ln>
                <a:solidFill>
                  <a:srgbClr val="F998CC"/>
                </a:solidFill>
                <a:effectLst/>
                <a:latin typeface="Arial Unicode MS"/>
                <a:ea typeface="JetBrains Mono"/>
              </a:rPr>
              <a:t>=</a:t>
            </a:r>
            <a:r>
              <a:rPr kumimoji="0" lang="en-US" altLang="en-US" sz="600" b="0" i="0" u="none" strike="noStrike" cap="none" normalizeH="0" baseline="0" dirty="0">
                <a:ln>
                  <a:noFill/>
                </a:ln>
                <a:solidFill>
                  <a:srgbClr val="F8F8F2"/>
                </a:solidFill>
                <a:effectLst/>
                <a:latin typeface="Arial Unicode MS"/>
                <a:ea typeface="JetBrains Mono"/>
              </a:rPr>
              <a:t>df8_total</a:t>
            </a:r>
            <a:r>
              <a:rPr kumimoji="0" lang="en-US" altLang="en-US" sz="600" b="1" i="0" u="none" strike="noStrike" cap="none" normalizeH="0" baseline="0" dirty="0">
                <a:ln>
                  <a:noFill/>
                </a:ln>
                <a:solidFill>
                  <a:srgbClr val="BD93F9"/>
                </a:solidFill>
                <a:effectLst/>
                <a:latin typeface="Arial Unicode MS"/>
                <a:ea typeface="JetBrains Mono"/>
              </a:rPr>
              <a:t>[</a:t>
            </a:r>
            <a:r>
              <a:rPr kumimoji="0" lang="en-US" altLang="en-US" sz="600" b="0" i="0" u="none" strike="noStrike" cap="none" normalizeH="0" baseline="0" dirty="0">
                <a:ln>
                  <a:noFill/>
                </a:ln>
                <a:solidFill>
                  <a:srgbClr val="F1FA8C"/>
                </a:solidFill>
                <a:effectLst/>
                <a:latin typeface="Arial Unicode MS"/>
                <a:ea typeface="JetBrains Mono"/>
              </a:rPr>
              <a:t>'Total'</a:t>
            </a:r>
            <a:r>
              <a:rPr kumimoji="0" lang="en-US" altLang="en-US" sz="600" b="1" i="0" u="none" strike="noStrike" cap="none" normalizeH="0" baseline="0" dirty="0">
                <a:ln>
                  <a:noFill/>
                </a:ln>
                <a:solidFill>
                  <a:srgbClr val="BD93F9"/>
                </a:solidFill>
                <a:effectLst/>
                <a:latin typeface="Arial Unicode MS"/>
                <a:ea typeface="JetBrains Mono"/>
              </a:rPr>
              <a:t>]</a:t>
            </a:r>
            <a:br>
              <a:rPr kumimoji="0" lang="en-US" altLang="en-US" sz="600" b="1" i="0" u="none" strike="noStrike" cap="none" normalizeH="0" baseline="0" dirty="0">
                <a:ln>
                  <a:noFill/>
                </a:ln>
                <a:solidFill>
                  <a:srgbClr val="BD93F9"/>
                </a:solidFill>
                <a:effectLst/>
                <a:latin typeface="Arial Unicode MS"/>
                <a:ea typeface="JetBrains Mono"/>
              </a:rPr>
            </a:br>
            <a:r>
              <a:rPr kumimoji="0" lang="en-US" altLang="en-US" sz="600" b="0" i="0" u="none" strike="noStrike" cap="none" normalizeH="0" baseline="0" dirty="0" err="1">
                <a:ln>
                  <a:noFill/>
                </a:ln>
                <a:solidFill>
                  <a:srgbClr val="F8F8F2"/>
                </a:solidFill>
                <a:effectLst/>
                <a:latin typeface="Arial Unicode MS"/>
                <a:ea typeface="JetBrains Mono"/>
              </a:rPr>
              <a:t>plt.</a:t>
            </a:r>
            <a:r>
              <a:rPr kumimoji="0" lang="en-US" altLang="en-US" sz="600" b="0" i="0" u="none" strike="noStrike" cap="none" normalizeH="0" baseline="0" dirty="0" err="1">
                <a:ln>
                  <a:noFill/>
                </a:ln>
                <a:solidFill>
                  <a:srgbClr val="50FA7B"/>
                </a:solidFill>
                <a:effectLst/>
                <a:latin typeface="Arial Unicode MS"/>
                <a:ea typeface="JetBrains Mono"/>
              </a:rPr>
              <a:t>scatter</a:t>
            </a:r>
            <a:r>
              <a:rPr kumimoji="0" lang="en-US" altLang="en-US" sz="600" b="1" i="0" u="none" strike="noStrike" cap="none" normalizeH="0" baseline="0" dirty="0">
                <a:ln>
                  <a:noFill/>
                </a:ln>
                <a:solidFill>
                  <a:srgbClr val="BD93F9"/>
                </a:solidFill>
                <a:effectLst/>
                <a:latin typeface="Arial Unicode MS"/>
                <a:ea typeface="JetBrains Mono"/>
              </a:rPr>
              <a:t>(</a:t>
            </a:r>
            <a:r>
              <a:rPr kumimoji="0" lang="en-US" altLang="en-US" sz="600" b="0" i="0" u="none" strike="noStrike" cap="none" normalizeH="0" baseline="0" dirty="0">
                <a:ln>
                  <a:noFill/>
                </a:ln>
                <a:solidFill>
                  <a:srgbClr val="6272A4"/>
                </a:solidFill>
                <a:effectLst/>
                <a:latin typeface="Arial Unicode MS"/>
                <a:ea typeface="JetBrains Mono"/>
              </a:rPr>
              <a:t>y</a:t>
            </a:r>
            <a:r>
              <a:rPr kumimoji="0" lang="en-US" altLang="en-US" sz="600" b="0" i="0" u="none" strike="noStrike" cap="none" normalizeH="0" baseline="0" dirty="0">
                <a:ln>
                  <a:noFill/>
                </a:ln>
                <a:solidFill>
                  <a:srgbClr val="F998CC"/>
                </a:solidFill>
                <a:effectLst/>
                <a:latin typeface="Arial Unicode MS"/>
                <a:ea typeface="JetBrains Mono"/>
              </a:rPr>
              <a:t>=</a:t>
            </a:r>
            <a:r>
              <a:rPr kumimoji="0" lang="en-US" altLang="en-US" sz="600" b="0" i="0" u="none" strike="noStrike" cap="none" normalizeH="0" baseline="0" dirty="0">
                <a:ln>
                  <a:noFill/>
                </a:ln>
                <a:solidFill>
                  <a:srgbClr val="F8F8F2"/>
                </a:solidFill>
                <a:effectLst/>
                <a:latin typeface="Arial Unicode MS"/>
                <a:ea typeface="JetBrains Mono"/>
              </a:rPr>
              <a:t>y, </a:t>
            </a:r>
            <a:r>
              <a:rPr kumimoji="0" lang="en-US" altLang="en-US" sz="600" b="0" i="0" u="none" strike="noStrike" cap="none" normalizeH="0" baseline="0" dirty="0">
                <a:ln>
                  <a:noFill/>
                </a:ln>
                <a:solidFill>
                  <a:srgbClr val="6272A4"/>
                </a:solidFill>
                <a:effectLst/>
                <a:latin typeface="Arial Unicode MS"/>
                <a:ea typeface="JetBrains Mono"/>
              </a:rPr>
              <a:t>x</a:t>
            </a:r>
            <a:r>
              <a:rPr kumimoji="0" lang="en-US" altLang="en-US" sz="600" b="0" i="0" u="none" strike="noStrike" cap="none" normalizeH="0" baseline="0" dirty="0">
                <a:ln>
                  <a:noFill/>
                </a:ln>
                <a:solidFill>
                  <a:srgbClr val="F998CC"/>
                </a:solidFill>
                <a:effectLst/>
                <a:latin typeface="Arial Unicode MS"/>
                <a:ea typeface="JetBrains Mono"/>
              </a:rPr>
              <a:t>=</a:t>
            </a:r>
            <a:r>
              <a:rPr kumimoji="0" lang="en-US" altLang="en-US" sz="600" b="0" i="0" u="none" strike="noStrike" cap="none" normalizeH="0" baseline="0" dirty="0">
                <a:ln>
                  <a:noFill/>
                </a:ln>
                <a:solidFill>
                  <a:srgbClr val="F8F8F2"/>
                </a:solidFill>
                <a:effectLst/>
                <a:latin typeface="Arial Unicode MS"/>
                <a:ea typeface="JetBrains Mono"/>
              </a:rPr>
              <a:t>x</a:t>
            </a:r>
            <a:r>
              <a:rPr kumimoji="0" lang="en-US" altLang="en-US" sz="600" b="1" i="0" u="none" strike="noStrike" cap="none" normalizeH="0" baseline="0" dirty="0">
                <a:ln>
                  <a:noFill/>
                </a:ln>
                <a:solidFill>
                  <a:srgbClr val="BD93F9"/>
                </a:solidFill>
                <a:effectLst/>
                <a:latin typeface="Arial Unicode MS"/>
                <a:ea typeface="JetBrains Mono"/>
              </a:rPr>
              <a:t>)</a:t>
            </a:r>
            <a:br>
              <a:rPr kumimoji="0" lang="en-US" altLang="en-US" sz="600" b="1" i="0" u="none" strike="noStrike" cap="none" normalizeH="0" baseline="0" dirty="0">
                <a:ln>
                  <a:noFill/>
                </a:ln>
                <a:solidFill>
                  <a:srgbClr val="BD93F9"/>
                </a:solidFill>
                <a:effectLst/>
                <a:latin typeface="Arial Unicode MS"/>
                <a:ea typeface="JetBrains Mono"/>
              </a:rPr>
            </a:br>
            <a:endParaRPr kumimoji="0" lang="en-US" altLang="en-US" sz="600" b="1" i="0" u="none" strike="noStrike" cap="none" normalizeH="0" baseline="0" dirty="0">
              <a:ln>
                <a:noFill/>
              </a:ln>
              <a:solidFill>
                <a:srgbClr val="BD93F9"/>
              </a:solidFill>
              <a:effectLst/>
              <a:latin typeface="Arial Unicode MS"/>
              <a:ea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600" b="1" i="0" u="none" strike="noStrike" cap="none" normalizeH="0" baseline="0" dirty="0">
                <a:ln>
                  <a:noFill/>
                </a:ln>
                <a:solidFill>
                  <a:srgbClr val="BD93F9"/>
                </a:solidFill>
                <a:effectLst/>
                <a:latin typeface="Arial Unicode MS"/>
                <a:ea typeface="JetBrains Mono"/>
              </a:rPr>
            </a:br>
            <a:r>
              <a:rPr kumimoji="0" lang="en-US" altLang="en-US" sz="600" b="0" i="0" u="none" strike="noStrike" cap="none" normalizeH="0" baseline="0" dirty="0">
                <a:ln>
                  <a:noFill/>
                </a:ln>
                <a:solidFill>
                  <a:srgbClr val="98AFFF"/>
                </a:solidFill>
                <a:effectLst/>
                <a:latin typeface="Arial Unicode MS"/>
                <a:ea typeface="JetBrains Mono"/>
              </a:rPr>
              <a:t># best fit line Y = C + M * X</a:t>
            </a:r>
            <a:br>
              <a:rPr kumimoji="0" lang="en-US" altLang="en-US" sz="600" b="0" i="0" u="none" strike="noStrike" cap="none" normalizeH="0" baseline="0" dirty="0">
                <a:ln>
                  <a:noFill/>
                </a:ln>
                <a:solidFill>
                  <a:srgbClr val="98AFFF"/>
                </a:solidFill>
                <a:effectLst/>
                <a:latin typeface="Arial Unicode MS"/>
                <a:ea typeface="JetBrains Mono"/>
              </a:rPr>
            </a:br>
            <a:r>
              <a:rPr kumimoji="0" lang="en-US" altLang="en-US" sz="600" b="0" i="0" u="none" strike="noStrike" cap="none" normalizeH="0" baseline="0" dirty="0" err="1">
                <a:ln>
                  <a:noFill/>
                </a:ln>
                <a:solidFill>
                  <a:srgbClr val="F8F8F2"/>
                </a:solidFill>
                <a:effectLst/>
                <a:latin typeface="Arial Unicode MS"/>
                <a:ea typeface="JetBrains Mono"/>
              </a:rPr>
              <a:t>m,c</a:t>
            </a:r>
            <a:r>
              <a:rPr kumimoji="0" lang="en-US" altLang="en-US" sz="600" b="0" i="0" u="none" strike="noStrike" cap="none" normalizeH="0" baseline="0" dirty="0">
                <a:ln>
                  <a:noFill/>
                </a:ln>
                <a:solidFill>
                  <a:srgbClr val="F8F8F2"/>
                </a:solidFill>
                <a:effectLst/>
                <a:latin typeface="Arial Unicode MS"/>
                <a:ea typeface="JetBrains Mono"/>
              </a:rPr>
              <a:t> </a:t>
            </a:r>
            <a:r>
              <a:rPr kumimoji="0" lang="en-US" altLang="en-US" sz="600" b="0" i="0" u="none" strike="noStrike" cap="none" normalizeH="0" baseline="0" dirty="0">
                <a:ln>
                  <a:noFill/>
                </a:ln>
                <a:solidFill>
                  <a:srgbClr val="F998CC"/>
                </a:solidFill>
                <a:effectLst/>
                <a:latin typeface="Arial Unicode MS"/>
                <a:ea typeface="JetBrains Mono"/>
              </a:rPr>
              <a:t>= </a:t>
            </a:r>
            <a:r>
              <a:rPr kumimoji="0" lang="en-US" altLang="en-US" sz="600" b="0" i="0" u="none" strike="noStrike" cap="none" normalizeH="0" baseline="0" dirty="0" err="1">
                <a:ln>
                  <a:noFill/>
                </a:ln>
                <a:solidFill>
                  <a:srgbClr val="F8F8F2"/>
                </a:solidFill>
                <a:effectLst/>
                <a:latin typeface="Arial Unicode MS"/>
                <a:ea typeface="JetBrains Mono"/>
              </a:rPr>
              <a:t>np.</a:t>
            </a:r>
            <a:r>
              <a:rPr kumimoji="0" lang="en-US" altLang="en-US" sz="600" b="0" i="0" u="none" strike="noStrike" cap="none" normalizeH="0" baseline="0" dirty="0" err="1">
                <a:ln>
                  <a:noFill/>
                </a:ln>
                <a:solidFill>
                  <a:srgbClr val="50FA7B"/>
                </a:solidFill>
                <a:effectLst/>
                <a:latin typeface="Arial Unicode MS"/>
                <a:ea typeface="JetBrains Mono"/>
              </a:rPr>
              <a:t>polyfit</a:t>
            </a:r>
            <a:r>
              <a:rPr kumimoji="0" lang="en-US" altLang="en-US" sz="600" b="1" i="0" u="none" strike="noStrike" cap="none" normalizeH="0" baseline="0" dirty="0">
                <a:ln>
                  <a:noFill/>
                </a:ln>
                <a:solidFill>
                  <a:srgbClr val="BD93F9"/>
                </a:solidFill>
                <a:effectLst/>
                <a:latin typeface="Arial Unicode MS"/>
                <a:ea typeface="JetBrains Mono"/>
              </a:rPr>
              <a:t>(</a:t>
            </a:r>
            <a:r>
              <a:rPr kumimoji="0" lang="en-US" altLang="en-US" sz="600" b="0" i="0" u="none" strike="noStrike" cap="none" normalizeH="0" baseline="0" dirty="0">
                <a:ln>
                  <a:noFill/>
                </a:ln>
                <a:solidFill>
                  <a:srgbClr val="F8F8F2"/>
                </a:solidFill>
                <a:effectLst/>
                <a:latin typeface="Arial Unicode MS"/>
                <a:ea typeface="JetBrains Mono"/>
              </a:rPr>
              <a:t>x, y, </a:t>
            </a:r>
            <a:r>
              <a:rPr kumimoji="0" lang="en-US" altLang="en-US" sz="600" b="0" i="0" u="none" strike="noStrike" cap="none" normalizeH="0" baseline="0" dirty="0">
                <a:ln>
                  <a:noFill/>
                </a:ln>
                <a:solidFill>
                  <a:srgbClr val="6272A4"/>
                </a:solidFill>
                <a:effectLst/>
                <a:latin typeface="Arial Unicode MS"/>
                <a:ea typeface="JetBrains Mono"/>
              </a:rPr>
              <a:t>deg</a:t>
            </a:r>
            <a:r>
              <a:rPr kumimoji="0" lang="en-US" altLang="en-US" sz="600" b="0" i="0" u="none" strike="noStrike" cap="none" normalizeH="0" baseline="0" dirty="0">
                <a:ln>
                  <a:noFill/>
                </a:ln>
                <a:solidFill>
                  <a:srgbClr val="F998CC"/>
                </a:solidFill>
                <a:effectLst/>
                <a:latin typeface="Arial Unicode MS"/>
                <a:ea typeface="JetBrains Mono"/>
              </a:rPr>
              <a:t>=</a:t>
            </a:r>
            <a:r>
              <a:rPr kumimoji="0" lang="en-US" altLang="en-US" sz="600" b="0" i="0" u="none" strike="noStrike" cap="none" normalizeH="0" baseline="0" dirty="0">
                <a:ln>
                  <a:noFill/>
                </a:ln>
                <a:solidFill>
                  <a:srgbClr val="BD93F9"/>
                </a:solidFill>
                <a:effectLst/>
                <a:latin typeface="Arial Unicode MS"/>
                <a:ea typeface="JetBrains Mono"/>
              </a:rPr>
              <a:t>1</a:t>
            </a:r>
            <a:r>
              <a:rPr kumimoji="0" lang="en-US" altLang="en-US" sz="600" b="1" i="0" u="none" strike="noStrike" cap="none" normalizeH="0" baseline="0" dirty="0">
                <a:ln>
                  <a:noFill/>
                </a:ln>
                <a:solidFill>
                  <a:srgbClr val="BD93F9"/>
                </a:solidFill>
                <a:effectLst/>
                <a:latin typeface="Arial Unicode MS"/>
                <a:ea typeface="JetBrains Mono"/>
              </a:rPr>
              <a:t>)</a:t>
            </a:r>
            <a:br>
              <a:rPr kumimoji="0" lang="en-US" altLang="en-US" sz="600" b="1" i="0" u="none" strike="noStrike" cap="none" normalizeH="0" baseline="0" dirty="0">
                <a:ln>
                  <a:noFill/>
                </a:ln>
                <a:solidFill>
                  <a:srgbClr val="BD93F9"/>
                </a:solidFill>
                <a:effectLst/>
                <a:latin typeface="Arial Unicode MS"/>
                <a:ea typeface="JetBrains Mono"/>
              </a:rPr>
            </a:br>
            <a:r>
              <a:rPr kumimoji="0" lang="en-US" altLang="en-US" sz="600" b="0" i="0" u="none" strike="noStrike" cap="none" normalizeH="0" baseline="0" dirty="0" err="1">
                <a:ln>
                  <a:noFill/>
                </a:ln>
                <a:solidFill>
                  <a:srgbClr val="F8F8F2"/>
                </a:solidFill>
                <a:effectLst/>
                <a:latin typeface="Arial Unicode MS"/>
                <a:ea typeface="JetBrains Mono"/>
              </a:rPr>
              <a:t>plt.</a:t>
            </a:r>
            <a:r>
              <a:rPr kumimoji="0" lang="en-US" altLang="en-US" sz="600" b="0" i="0" u="none" strike="noStrike" cap="none" normalizeH="0" baseline="0" dirty="0" err="1">
                <a:ln>
                  <a:noFill/>
                </a:ln>
                <a:solidFill>
                  <a:srgbClr val="50FA7B"/>
                </a:solidFill>
                <a:effectLst/>
                <a:latin typeface="Arial Unicode MS"/>
                <a:ea typeface="JetBrains Mono"/>
              </a:rPr>
              <a:t>plot</a:t>
            </a:r>
            <a:r>
              <a:rPr kumimoji="0" lang="en-US" altLang="en-US" sz="600" b="1" i="0" u="none" strike="noStrike" cap="none" normalizeH="0" baseline="0" dirty="0">
                <a:ln>
                  <a:noFill/>
                </a:ln>
                <a:solidFill>
                  <a:srgbClr val="BD93F9"/>
                </a:solidFill>
                <a:effectLst/>
                <a:latin typeface="Arial Unicode MS"/>
                <a:ea typeface="JetBrains Mono"/>
              </a:rPr>
              <a:t>(</a:t>
            </a:r>
            <a:r>
              <a:rPr kumimoji="0" lang="en-US" altLang="en-US" sz="600" b="0" i="0" u="none" strike="noStrike" cap="none" normalizeH="0" baseline="0" dirty="0">
                <a:ln>
                  <a:noFill/>
                </a:ln>
                <a:solidFill>
                  <a:srgbClr val="F8F8F2"/>
                </a:solidFill>
                <a:effectLst/>
                <a:latin typeface="Arial Unicode MS"/>
                <a:ea typeface="JetBrains Mono"/>
              </a:rPr>
              <a:t>x, </a:t>
            </a:r>
            <a:r>
              <a:rPr kumimoji="0" lang="en-US" altLang="en-US" sz="600" b="0" i="0" u="none" strike="noStrike" cap="none" normalizeH="0" baseline="0" dirty="0" err="1">
                <a:ln>
                  <a:noFill/>
                </a:ln>
                <a:solidFill>
                  <a:srgbClr val="F8F8F2"/>
                </a:solidFill>
                <a:effectLst/>
                <a:latin typeface="Arial Unicode MS"/>
                <a:ea typeface="JetBrains Mono"/>
              </a:rPr>
              <a:t>c</a:t>
            </a:r>
            <a:r>
              <a:rPr kumimoji="0" lang="en-US" altLang="en-US" sz="600" b="0" i="0" u="none" strike="noStrike" cap="none" normalizeH="0" baseline="0" dirty="0" err="1">
                <a:ln>
                  <a:noFill/>
                </a:ln>
                <a:solidFill>
                  <a:srgbClr val="F998CC"/>
                </a:solidFill>
                <a:effectLst/>
                <a:latin typeface="Arial Unicode MS"/>
                <a:ea typeface="JetBrains Mono"/>
              </a:rPr>
              <a:t>+</a:t>
            </a:r>
            <a:r>
              <a:rPr kumimoji="0" lang="en-US" altLang="en-US" sz="600" b="0" i="0" u="none" strike="noStrike" cap="none" normalizeH="0" baseline="0" dirty="0" err="1">
                <a:ln>
                  <a:noFill/>
                </a:ln>
                <a:solidFill>
                  <a:srgbClr val="F8F8F2"/>
                </a:solidFill>
                <a:effectLst/>
                <a:latin typeface="Arial Unicode MS"/>
                <a:ea typeface="JetBrains Mono"/>
              </a:rPr>
              <a:t>m</a:t>
            </a:r>
            <a:r>
              <a:rPr kumimoji="0" lang="en-US" altLang="en-US" sz="600" b="0" i="0" u="none" strike="noStrike" cap="none" normalizeH="0" baseline="0" dirty="0">
                <a:ln>
                  <a:noFill/>
                </a:ln>
                <a:solidFill>
                  <a:srgbClr val="F998CC"/>
                </a:solidFill>
                <a:effectLst/>
                <a:latin typeface="Arial Unicode MS"/>
                <a:ea typeface="JetBrains Mono"/>
              </a:rPr>
              <a:t>*</a:t>
            </a:r>
            <a:r>
              <a:rPr kumimoji="0" lang="en-US" altLang="en-US" sz="600" b="0" i="0" u="none" strike="noStrike" cap="none" normalizeH="0" baseline="0" dirty="0">
                <a:ln>
                  <a:noFill/>
                </a:ln>
                <a:solidFill>
                  <a:srgbClr val="F8F8F2"/>
                </a:solidFill>
                <a:effectLst/>
                <a:latin typeface="Arial Unicode MS"/>
                <a:ea typeface="JetBrains Mono"/>
              </a:rPr>
              <a:t>x, </a:t>
            </a:r>
            <a:r>
              <a:rPr kumimoji="0" lang="en-US" altLang="en-US" sz="600" b="0" i="0" u="none" strike="noStrike" cap="none" normalizeH="0" baseline="0" dirty="0">
                <a:ln>
                  <a:noFill/>
                </a:ln>
                <a:solidFill>
                  <a:srgbClr val="F1FA8C"/>
                </a:solidFill>
                <a:effectLst/>
                <a:latin typeface="Arial Unicode MS"/>
                <a:ea typeface="JetBrains Mono"/>
              </a:rPr>
              <a:t>'r-’</a:t>
            </a:r>
            <a:r>
              <a:rPr kumimoji="0" lang="en-US" altLang="en-US" sz="600" b="1" i="0" u="none" strike="noStrike" cap="none" normalizeH="0" baseline="0" dirty="0">
                <a:ln>
                  <a:noFill/>
                </a:ln>
                <a:solidFill>
                  <a:srgbClr val="BD93F9"/>
                </a:solidFill>
                <a:effectLst/>
                <a:latin typeface="Arial Unicode MS"/>
                <a:ea typeface="JetBrains Mono"/>
              </a:rPr>
              <a:t>)</a:t>
            </a:r>
            <a:br>
              <a:rPr kumimoji="0" lang="en-US" altLang="en-US" sz="600" b="1" i="0" u="none" strike="noStrike" cap="none" normalizeH="0" baseline="0" dirty="0">
                <a:ln>
                  <a:noFill/>
                </a:ln>
                <a:solidFill>
                  <a:srgbClr val="BD93F9"/>
                </a:solidFill>
                <a:effectLst/>
                <a:latin typeface="Arial Unicode MS"/>
                <a:ea typeface="JetBrains Mono"/>
              </a:rPr>
            </a:br>
            <a:r>
              <a:rPr kumimoji="0" lang="en-US" altLang="en-US" sz="600" b="0" i="0" u="none" strike="noStrike" cap="none" normalizeH="0" baseline="0" dirty="0" err="1">
                <a:ln>
                  <a:noFill/>
                </a:ln>
                <a:solidFill>
                  <a:srgbClr val="F8F8F2"/>
                </a:solidFill>
                <a:effectLst/>
                <a:latin typeface="Arial Unicode MS"/>
                <a:ea typeface="JetBrains Mono"/>
              </a:rPr>
              <a:t>plt.</a:t>
            </a:r>
            <a:r>
              <a:rPr kumimoji="0" lang="en-US" altLang="en-US" sz="600" b="0" i="0" u="none" strike="noStrike" cap="none" normalizeH="0" baseline="0" dirty="0" err="1">
                <a:ln>
                  <a:noFill/>
                </a:ln>
                <a:solidFill>
                  <a:srgbClr val="50FA7B"/>
                </a:solidFill>
                <a:effectLst/>
                <a:latin typeface="Arial Unicode MS"/>
                <a:ea typeface="JetBrains Mono"/>
              </a:rPr>
              <a:t>xlabel</a:t>
            </a:r>
            <a:r>
              <a:rPr kumimoji="0" lang="en-US" altLang="en-US" sz="600" b="1" i="0" u="none" strike="noStrike" cap="none" normalizeH="0" baseline="0" dirty="0">
                <a:ln>
                  <a:noFill/>
                </a:ln>
                <a:solidFill>
                  <a:srgbClr val="BD93F9"/>
                </a:solidFill>
                <a:effectLst/>
                <a:latin typeface="Arial Unicode MS"/>
                <a:ea typeface="JetBrains Mono"/>
              </a:rPr>
              <a:t>(</a:t>
            </a:r>
            <a:r>
              <a:rPr kumimoji="0" lang="en-US" altLang="en-US" sz="600" b="0" i="0" u="none" strike="noStrike" cap="none" normalizeH="0" baseline="0" dirty="0">
                <a:ln>
                  <a:noFill/>
                </a:ln>
                <a:solidFill>
                  <a:srgbClr val="F1FA8C"/>
                </a:solidFill>
                <a:effectLst/>
                <a:latin typeface="Arial Unicode MS"/>
                <a:ea typeface="JetBrains Mono"/>
              </a:rPr>
              <a:t>'Year'</a:t>
            </a:r>
            <a:r>
              <a:rPr kumimoji="0" lang="en-US" altLang="en-US" sz="600" b="1" i="0" u="none" strike="noStrike" cap="none" normalizeH="0" baseline="0" dirty="0">
                <a:ln>
                  <a:noFill/>
                </a:ln>
                <a:solidFill>
                  <a:srgbClr val="BD93F9"/>
                </a:solidFill>
                <a:effectLst/>
                <a:latin typeface="Arial Unicode MS"/>
                <a:ea typeface="JetBrains Mono"/>
              </a:rPr>
              <a:t>)</a:t>
            </a:r>
            <a:br>
              <a:rPr kumimoji="0" lang="en-US" altLang="en-US" sz="600" b="1" i="0" u="none" strike="noStrike" cap="none" normalizeH="0" baseline="0" dirty="0">
                <a:ln>
                  <a:noFill/>
                </a:ln>
                <a:solidFill>
                  <a:srgbClr val="BD93F9"/>
                </a:solidFill>
                <a:effectLst/>
                <a:latin typeface="Arial Unicode MS"/>
                <a:ea typeface="JetBrains Mono"/>
              </a:rPr>
            </a:br>
            <a:r>
              <a:rPr kumimoji="0" lang="en-US" altLang="en-US" sz="600" b="0" i="0" u="none" strike="noStrike" cap="none" normalizeH="0" baseline="0" dirty="0" err="1">
                <a:ln>
                  <a:noFill/>
                </a:ln>
                <a:solidFill>
                  <a:srgbClr val="F8F8F2"/>
                </a:solidFill>
                <a:effectLst/>
                <a:latin typeface="Arial Unicode MS"/>
                <a:ea typeface="JetBrains Mono"/>
              </a:rPr>
              <a:t>plt.</a:t>
            </a:r>
            <a:r>
              <a:rPr kumimoji="0" lang="en-US" altLang="en-US" sz="600" b="0" i="0" u="none" strike="noStrike" cap="none" normalizeH="0" baseline="0" dirty="0" err="1">
                <a:ln>
                  <a:noFill/>
                </a:ln>
                <a:solidFill>
                  <a:srgbClr val="50FA7B"/>
                </a:solidFill>
                <a:effectLst/>
                <a:latin typeface="Arial Unicode MS"/>
                <a:ea typeface="JetBrains Mono"/>
              </a:rPr>
              <a:t>ylabel</a:t>
            </a:r>
            <a:r>
              <a:rPr kumimoji="0" lang="en-US" altLang="en-US" sz="600" b="1" i="0" u="none" strike="noStrike" cap="none" normalizeH="0" baseline="0" dirty="0">
                <a:ln>
                  <a:noFill/>
                </a:ln>
                <a:solidFill>
                  <a:srgbClr val="BD93F9"/>
                </a:solidFill>
                <a:effectLst/>
                <a:latin typeface="Arial Unicode MS"/>
                <a:ea typeface="JetBrains Mono"/>
              </a:rPr>
              <a:t>(</a:t>
            </a:r>
            <a:r>
              <a:rPr kumimoji="0" lang="en-US" altLang="en-US" sz="600" b="0" i="0" u="none" strike="noStrike" cap="none" normalizeH="0" baseline="0" dirty="0">
                <a:ln>
                  <a:noFill/>
                </a:ln>
                <a:solidFill>
                  <a:srgbClr val="F1FA8C"/>
                </a:solidFill>
                <a:effectLst/>
                <a:latin typeface="Arial Unicode MS"/>
                <a:ea typeface="JetBrains Mono"/>
              </a:rPr>
              <a:t>'Total'</a:t>
            </a:r>
            <a:r>
              <a:rPr kumimoji="0" lang="en-US" altLang="en-US" sz="600" b="1" i="0" u="none" strike="noStrike" cap="none" normalizeH="0" baseline="0" dirty="0">
                <a:ln>
                  <a:noFill/>
                </a:ln>
                <a:solidFill>
                  <a:srgbClr val="BD93F9"/>
                </a:solidFill>
                <a:effectLst/>
                <a:latin typeface="Arial Unicode MS"/>
                <a:ea typeface="JetBrains Mono"/>
              </a:rPr>
              <a:t>)</a:t>
            </a:r>
            <a:br>
              <a:rPr kumimoji="0" lang="en-US" altLang="en-US" sz="600" b="1" i="0" u="none" strike="noStrike" cap="none" normalizeH="0" baseline="0" dirty="0">
                <a:ln>
                  <a:noFill/>
                </a:ln>
                <a:solidFill>
                  <a:srgbClr val="BD93F9"/>
                </a:solidFill>
                <a:effectLst/>
                <a:latin typeface="Arial Unicode MS"/>
                <a:ea typeface="JetBrains Mono"/>
              </a:rPr>
            </a:br>
            <a:r>
              <a:rPr kumimoji="0" lang="en-US" altLang="en-US" sz="600" b="0" i="0" u="none" strike="noStrike" cap="none" normalizeH="0" baseline="0" dirty="0" err="1">
                <a:ln>
                  <a:noFill/>
                </a:ln>
                <a:solidFill>
                  <a:srgbClr val="F8F8F2"/>
                </a:solidFill>
                <a:effectLst/>
                <a:latin typeface="Arial Unicode MS"/>
                <a:ea typeface="JetBrains Mono"/>
              </a:rPr>
              <a:t>plt.</a:t>
            </a:r>
            <a:r>
              <a:rPr kumimoji="0" lang="en-US" altLang="en-US" sz="600" b="0" i="0" u="none" strike="noStrike" cap="none" normalizeH="0" baseline="0" dirty="0" err="1">
                <a:ln>
                  <a:noFill/>
                </a:ln>
                <a:solidFill>
                  <a:srgbClr val="50FA7B"/>
                </a:solidFill>
                <a:effectLst/>
                <a:latin typeface="Arial Unicode MS"/>
                <a:ea typeface="JetBrains Mono"/>
              </a:rPr>
              <a:t>show</a:t>
            </a:r>
            <a:r>
              <a:rPr kumimoji="0" lang="en-US" altLang="en-US" sz="600" b="1" i="0" u="none" strike="noStrike" cap="none" normalizeH="0" baseline="0" dirty="0">
                <a:ln>
                  <a:noFill/>
                </a:ln>
                <a:solidFill>
                  <a:srgbClr val="BD93F9"/>
                </a:solidFill>
                <a:effectLst/>
                <a:latin typeface="Arial Unicode MS"/>
                <a:ea typeface="JetBrains Mono"/>
              </a:rPr>
              <a:t>()</a:t>
            </a:r>
            <a:br>
              <a:rPr kumimoji="0" lang="en-US" altLang="en-US" sz="600" b="1" i="0" u="none" strike="noStrike" cap="none" normalizeH="0" baseline="0" dirty="0">
                <a:ln>
                  <a:noFill/>
                </a:ln>
                <a:solidFill>
                  <a:srgbClr val="BD93F9"/>
                </a:solidFill>
                <a:effectLst/>
                <a:latin typeface="Arial Unicode MS"/>
                <a:ea typeface="JetBrains Mono"/>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9" name="Picture 8">
            <a:extLst>
              <a:ext uri="{FF2B5EF4-FFF2-40B4-BE49-F238E27FC236}">
                <a16:creationId xmlns:a16="http://schemas.microsoft.com/office/drawing/2014/main" id="{89855154-2FE7-4931-942E-4908D4859156}"/>
              </a:ext>
            </a:extLst>
          </p:cNvPr>
          <p:cNvPicPr>
            <a:picLocks noChangeAspect="1"/>
          </p:cNvPicPr>
          <p:nvPr/>
        </p:nvPicPr>
        <p:blipFill>
          <a:blip r:embed="rId8"/>
          <a:stretch>
            <a:fillRect/>
          </a:stretch>
        </p:blipFill>
        <p:spPr>
          <a:xfrm>
            <a:off x="3704600" y="2749043"/>
            <a:ext cx="3930410" cy="1546577"/>
          </a:xfrm>
          <a:prstGeom prst="rect">
            <a:avLst/>
          </a:prstGeom>
          <a:ln>
            <a:solidFill>
              <a:schemeClr val="tx2">
                <a:lumMod val="75000"/>
                <a:lumOff val="25000"/>
              </a:schemeClr>
            </a:solidFill>
          </a:ln>
        </p:spPr>
      </p:pic>
      <p:pic>
        <p:nvPicPr>
          <p:cNvPr id="17" name="Picture 16">
            <a:extLst>
              <a:ext uri="{FF2B5EF4-FFF2-40B4-BE49-F238E27FC236}">
                <a16:creationId xmlns:a16="http://schemas.microsoft.com/office/drawing/2014/main" id="{8ED26F32-2A38-4A90-90B9-4E2636456F28}"/>
              </a:ext>
            </a:extLst>
          </p:cNvPr>
          <p:cNvPicPr>
            <a:picLocks noChangeAspect="1"/>
          </p:cNvPicPr>
          <p:nvPr/>
        </p:nvPicPr>
        <p:blipFill rotWithShape="1">
          <a:blip r:embed="rId9"/>
          <a:srcRect l="15322"/>
          <a:stretch/>
        </p:blipFill>
        <p:spPr>
          <a:xfrm>
            <a:off x="9182100" y="2749043"/>
            <a:ext cx="2758818" cy="3589979"/>
          </a:xfrm>
          <a:prstGeom prst="rect">
            <a:avLst/>
          </a:prstGeom>
          <a:ln>
            <a:solidFill>
              <a:schemeClr val="tx2">
                <a:lumMod val="75000"/>
                <a:lumOff val="25000"/>
              </a:schemeClr>
            </a:solidFill>
          </a:ln>
        </p:spPr>
      </p:pic>
      <p:pic>
        <p:nvPicPr>
          <p:cNvPr id="20" name="Picture 19">
            <a:extLst>
              <a:ext uri="{FF2B5EF4-FFF2-40B4-BE49-F238E27FC236}">
                <a16:creationId xmlns:a16="http://schemas.microsoft.com/office/drawing/2014/main" id="{E4C0ECFF-20A2-4203-83E4-BC296E268A8A}"/>
              </a:ext>
            </a:extLst>
          </p:cNvPr>
          <p:cNvPicPr>
            <a:picLocks noChangeAspect="1"/>
          </p:cNvPicPr>
          <p:nvPr/>
        </p:nvPicPr>
        <p:blipFill rotWithShape="1">
          <a:blip r:embed="rId10"/>
          <a:srcRect l="11701" t="12202" r="20800"/>
          <a:stretch/>
        </p:blipFill>
        <p:spPr>
          <a:xfrm>
            <a:off x="7793324" y="2751172"/>
            <a:ext cx="1230461" cy="3589979"/>
          </a:xfrm>
          <a:prstGeom prst="rect">
            <a:avLst/>
          </a:prstGeom>
          <a:ln>
            <a:solidFill>
              <a:schemeClr val="tx2">
                <a:lumMod val="75000"/>
                <a:lumOff val="25000"/>
              </a:schemeClr>
            </a:solidFill>
          </a:ln>
        </p:spPr>
      </p:pic>
      <p:pic>
        <p:nvPicPr>
          <p:cNvPr id="24" name="Picture 23">
            <a:extLst>
              <a:ext uri="{FF2B5EF4-FFF2-40B4-BE49-F238E27FC236}">
                <a16:creationId xmlns:a16="http://schemas.microsoft.com/office/drawing/2014/main" id="{2A5F4CA7-98C6-41BA-AE7F-90C662151D10}"/>
              </a:ext>
            </a:extLst>
          </p:cNvPr>
          <p:cNvPicPr>
            <a:picLocks noChangeAspect="1"/>
          </p:cNvPicPr>
          <p:nvPr/>
        </p:nvPicPr>
        <p:blipFill>
          <a:blip r:embed="rId11"/>
          <a:stretch>
            <a:fillRect/>
          </a:stretch>
        </p:blipFill>
        <p:spPr>
          <a:xfrm>
            <a:off x="3704681" y="4422490"/>
            <a:ext cx="3930328" cy="1905022"/>
          </a:xfrm>
          <a:prstGeom prst="rect">
            <a:avLst/>
          </a:prstGeom>
          <a:ln>
            <a:solidFill>
              <a:schemeClr val="tx2">
                <a:lumMod val="75000"/>
                <a:lumOff val="25000"/>
              </a:schemeClr>
            </a:solidFill>
          </a:ln>
        </p:spPr>
      </p:pic>
    </p:spTree>
    <p:extLst>
      <p:ext uri="{BB962C8B-B14F-4D97-AF65-F5344CB8AC3E}">
        <p14:creationId xmlns:p14="http://schemas.microsoft.com/office/powerpoint/2010/main" val="16724179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7DE2C2FD-E004-4D9F-8114-036DC61BD3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6318A36-79DB-495D-AE30-7B5DCF0CF1CB}"/>
              </a:ext>
            </a:extLst>
          </p:cNvPr>
          <p:cNvSpPr>
            <a:spLocks noGrp="1"/>
          </p:cNvSpPr>
          <p:nvPr>
            <p:ph type="title"/>
          </p:nvPr>
        </p:nvSpPr>
        <p:spPr>
          <a:xfrm>
            <a:off x="1371601" y="25401"/>
            <a:ext cx="9556320" cy="1009523"/>
          </a:xfrm>
        </p:spPr>
        <p:txBody>
          <a:bodyPr>
            <a:normAutofit/>
          </a:bodyPr>
          <a:lstStyle/>
          <a:p>
            <a:pPr algn="r"/>
            <a:r>
              <a:rPr lang="en-SG" dirty="0"/>
              <a:t>Explanation of insights</a:t>
            </a:r>
          </a:p>
        </p:txBody>
      </p:sp>
      <p:pic>
        <p:nvPicPr>
          <p:cNvPr id="5" name="Picture 4" descr="Chart, scatter chart&#10;&#10;Description automatically generated">
            <a:extLst>
              <a:ext uri="{FF2B5EF4-FFF2-40B4-BE49-F238E27FC236}">
                <a16:creationId xmlns:a16="http://schemas.microsoft.com/office/drawing/2014/main" id="{821CFB4A-3919-4CF5-B5D8-FE8146ED7172}"/>
              </a:ext>
            </a:extLst>
          </p:cNvPr>
          <p:cNvPicPr>
            <a:picLocks noChangeAspect="1"/>
          </p:cNvPicPr>
          <p:nvPr/>
        </p:nvPicPr>
        <p:blipFill rotWithShape="1">
          <a:blip r:embed="rId3"/>
          <a:srcRect l="3379" r="384" b="-2"/>
          <a:stretch/>
        </p:blipFill>
        <p:spPr>
          <a:xfrm>
            <a:off x="1391656" y="1134138"/>
            <a:ext cx="4553509" cy="2294862"/>
          </a:xfrm>
          <a:prstGeom prst="rect">
            <a:avLst/>
          </a:prstGeom>
          <a:ln>
            <a:solidFill>
              <a:schemeClr val="tx2">
                <a:lumMod val="75000"/>
                <a:lumOff val="25000"/>
              </a:schemeClr>
            </a:solidFill>
          </a:ln>
        </p:spPr>
      </p:pic>
      <p:pic>
        <p:nvPicPr>
          <p:cNvPr id="8" name="Picture 7" descr="Table&#10;&#10;Description automatically generated with low confidence">
            <a:extLst>
              <a:ext uri="{FF2B5EF4-FFF2-40B4-BE49-F238E27FC236}">
                <a16:creationId xmlns:a16="http://schemas.microsoft.com/office/drawing/2014/main" id="{F28DAC12-9B42-4946-8442-F1BEFF128B0C}"/>
              </a:ext>
            </a:extLst>
          </p:cNvPr>
          <p:cNvPicPr>
            <a:picLocks noChangeAspect="1"/>
          </p:cNvPicPr>
          <p:nvPr/>
        </p:nvPicPr>
        <p:blipFill rotWithShape="1">
          <a:blip r:embed="rId4"/>
          <a:srcRect l="-1" t="21447" r="2" b="19048"/>
          <a:stretch/>
        </p:blipFill>
        <p:spPr>
          <a:xfrm>
            <a:off x="6096000" y="1128909"/>
            <a:ext cx="4719721" cy="2294862"/>
          </a:xfrm>
          <a:prstGeom prst="rect">
            <a:avLst/>
          </a:prstGeom>
          <a:ln>
            <a:solidFill>
              <a:schemeClr val="tx2">
                <a:lumMod val="75000"/>
                <a:lumOff val="25000"/>
              </a:schemeClr>
            </a:solidFill>
          </a:ln>
        </p:spPr>
      </p:pic>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AC7AC91-BC21-4954-9449-CAD3FD113785}"/>
                  </a:ext>
                </a:extLst>
              </p:cNvPr>
              <p:cNvSpPr>
                <a:spLocks noGrp="1"/>
              </p:cNvSpPr>
              <p:nvPr>
                <p:ph idx="1"/>
              </p:nvPr>
            </p:nvSpPr>
            <p:spPr>
              <a:xfrm>
                <a:off x="1371602" y="3587876"/>
                <a:ext cx="9211732" cy="2812496"/>
              </a:xfrm>
            </p:spPr>
            <p:txBody>
              <a:bodyPr>
                <a:normAutofit/>
              </a:bodyPr>
              <a:lstStyle/>
              <a:p>
                <a:pPr algn="just">
                  <a:lnSpc>
                    <a:spcPct val="110000"/>
                  </a:lnSpc>
                </a:pPr>
                <a:r>
                  <a:rPr lang="en-SG" sz="1100" dirty="0"/>
                  <a:t>There were </a:t>
                </a:r>
                <a:r>
                  <a:rPr lang="en-SG" sz="1100" u="sng" dirty="0">
                    <a:solidFill>
                      <a:schemeClr val="accent1"/>
                    </a:solidFill>
                  </a:rPr>
                  <a:t>no empty columns</a:t>
                </a:r>
                <a:r>
                  <a:rPr lang="en-SG" sz="1100" dirty="0">
                    <a:solidFill>
                      <a:schemeClr val="accent1"/>
                    </a:solidFill>
                  </a:rPr>
                  <a:t> </a:t>
                </a:r>
                <a:r>
                  <a:rPr lang="en-SG" sz="1100" dirty="0"/>
                  <a:t>in the dataset.</a:t>
                </a:r>
              </a:p>
              <a:p>
                <a:pPr algn="just">
                  <a:lnSpc>
                    <a:spcPct val="110000"/>
                  </a:lnSpc>
                </a:pPr>
                <a:endParaRPr lang="en-SG" sz="1100" dirty="0"/>
              </a:p>
              <a:p>
                <a:pPr algn="just">
                  <a:lnSpc>
                    <a:spcPct val="110000"/>
                  </a:lnSpc>
                </a:pPr>
                <a:r>
                  <a:rPr lang="en-SG" sz="1100" dirty="0"/>
                  <a:t>After plotting Year against Total Length of Road, we can observe a positive correlation between the variables, with an </a:t>
                </a:r>
                <a14:m>
                  <m:oMath xmlns:m="http://schemas.openxmlformats.org/officeDocument/2006/math">
                    <m:sSup>
                      <m:sSupPr>
                        <m:ctrlPr>
                          <a:rPr lang="en-SG" sz="1100" i="1" u="sng" smtClean="0">
                            <a:solidFill>
                              <a:schemeClr val="accent1"/>
                            </a:solidFill>
                            <a:latin typeface="Cambria Math" panose="02040503050406030204" pitchFamily="18" charset="0"/>
                          </a:rPr>
                        </m:ctrlPr>
                      </m:sSupPr>
                      <m:e>
                        <m:r>
                          <a:rPr lang="en-US" sz="1100" b="0" i="1" u="sng">
                            <a:solidFill>
                              <a:schemeClr val="accent1"/>
                            </a:solidFill>
                            <a:latin typeface="Cambria Math" panose="02040503050406030204" pitchFamily="18" charset="0"/>
                          </a:rPr>
                          <m:t>𝑅</m:t>
                        </m:r>
                      </m:e>
                      <m:sup>
                        <m:r>
                          <a:rPr lang="en-US" sz="1100" b="0" i="1" u="sng">
                            <a:solidFill>
                              <a:schemeClr val="accent1"/>
                            </a:solidFill>
                            <a:latin typeface="Cambria Math" panose="02040503050406030204" pitchFamily="18" charset="0"/>
                          </a:rPr>
                          <m:t>2</m:t>
                        </m:r>
                      </m:sup>
                    </m:sSup>
                  </m:oMath>
                </a14:m>
                <a:r>
                  <a:rPr lang="en-SG" sz="1100" u="sng" dirty="0">
                    <a:solidFill>
                      <a:schemeClr val="accent1"/>
                    </a:solidFill>
                  </a:rPr>
                  <a:t> value of 96.6%. </a:t>
                </a:r>
                <a:r>
                  <a:rPr lang="en-SG" sz="1100" dirty="0"/>
                  <a:t>This suggests that 96.6% of the Total Length of Road can be explained by Year, indicating a </a:t>
                </a:r>
                <a:r>
                  <a:rPr lang="en-SG" sz="1100" u="sng" dirty="0">
                    <a:solidFill>
                      <a:schemeClr val="accent1"/>
                    </a:solidFill>
                  </a:rPr>
                  <a:t>very strong relationship</a:t>
                </a:r>
                <a:r>
                  <a:rPr lang="en-SG" sz="1100" dirty="0">
                    <a:solidFill>
                      <a:schemeClr val="accent1"/>
                    </a:solidFill>
                  </a:rPr>
                  <a:t> </a:t>
                </a:r>
                <a:r>
                  <a:rPr lang="en-SG" sz="1100" dirty="0"/>
                  <a:t>between Year and Total length of road.</a:t>
                </a:r>
              </a:p>
              <a:p>
                <a:pPr algn="just">
                  <a:lnSpc>
                    <a:spcPct val="110000"/>
                  </a:lnSpc>
                </a:pPr>
                <a:endParaRPr lang="en-SG" sz="1100" dirty="0"/>
              </a:p>
              <a:p>
                <a:pPr algn="just">
                  <a:lnSpc>
                    <a:spcPct val="110000"/>
                  </a:lnSpc>
                </a:pPr>
                <a:r>
                  <a:rPr lang="en-SG" sz="1100" dirty="0"/>
                  <a:t>From 2005 to 2017, there was a </a:t>
                </a:r>
                <a:r>
                  <a:rPr lang="en-SG" sz="1100" u="sng" dirty="0">
                    <a:solidFill>
                      <a:schemeClr val="accent1"/>
                    </a:solidFill>
                  </a:rPr>
                  <a:t>direct correlation</a:t>
                </a:r>
                <a:r>
                  <a:rPr lang="en-SG" sz="1100" dirty="0">
                    <a:solidFill>
                      <a:schemeClr val="accent1"/>
                    </a:solidFill>
                  </a:rPr>
                  <a:t> </a:t>
                </a:r>
                <a:r>
                  <a:rPr lang="en-SG" sz="1100" dirty="0"/>
                  <a:t>between year and the total length of road built. This suggests that Singapore has been focusing on improving its transport and vehicular infrastructure.</a:t>
                </a:r>
              </a:p>
              <a:p>
                <a:pPr algn="just">
                  <a:lnSpc>
                    <a:spcPct val="110000"/>
                  </a:lnSpc>
                </a:pPr>
                <a:endParaRPr lang="en-SG" sz="1100" dirty="0"/>
              </a:p>
              <a:p>
                <a:pPr algn="just">
                  <a:lnSpc>
                    <a:spcPct val="110000"/>
                  </a:lnSpc>
                </a:pPr>
                <a:r>
                  <a:rPr lang="en-SG" sz="1100" dirty="0"/>
                  <a:t>Additionally for each year, we can observe that construction of local roads hold precedence over the others, accounting for an average of </a:t>
                </a:r>
                <a:r>
                  <a:rPr lang="en-SG" sz="1100" u="sng" dirty="0">
                    <a:solidFill>
                      <a:schemeClr val="accent1"/>
                    </a:solidFill>
                  </a:rPr>
                  <a:t>60% of all roads</a:t>
                </a:r>
                <a:r>
                  <a:rPr lang="en-SG" sz="1100" dirty="0">
                    <a:solidFill>
                      <a:schemeClr val="accent1"/>
                    </a:solidFill>
                  </a:rPr>
                  <a:t> </a:t>
                </a:r>
                <a:r>
                  <a:rPr lang="en-SG" sz="1100" dirty="0"/>
                  <a:t>built each year.</a:t>
                </a:r>
              </a:p>
              <a:p>
                <a:pPr>
                  <a:lnSpc>
                    <a:spcPct val="110000"/>
                  </a:lnSpc>
                </a:pPr>
                <a:endParaRPr lang="en-SG" sz="500" dirty="0"/>
              </a:p>
            </p:txBody>
          </p:sp>
        </mc:Choice>
        <mc:Fallback xmlns="">
          <p:sp>
            <p:nvSpPr>
              <p:cNvPr id="3" name="Content Placeholder 2">
                <a:extLst>
                  <a:ext uri="{FF2B5EF4-FFF2-40B4-BE49-F238E27FC236}">
                    <a16:creationId xmlns:a16="http://schemas.microsoft.com/office/drawing/2014/main" id="{AAC7AC91-BC21-4954-9449-CAD3FD113785}"/>
                  </a:ext>
                </a:extLst>
              </p:cNvPr>
              <p:cNvSpPr>
                <a:spLocks noGrp="1" noRot="1" noChangeAspect="1" noMove="1" noResize="1" noEditPoints="1" noAdjustHandles="1" noChangeArrowheads="1" noChangeShapeType="1" noTextEdit="1"/>
              </p:cNvSpPr>
              <p:nvPr>
                <p:ph idx="1"/>
              </p:nvPr>
            </p:nvSpPr>
            <p:spPr>
              <a:xfrm>
                <a:off x="1371602" y="3587876"/>
                <a:ext cx="9211732" cy="2812496"/>
              </a:xfrm>
              <a:blipFill>
                <a:blip r:embed="rId5"/>
                <a:stretch>
                  <a:fillRect l="-860" t="-1302" r="-927"/>
                </a:stretch>
              </a:blipFill>
            </p:spPr>
            <p:txBody>
              <a:bodyPr/>
              <a:lstStyle/>
              <a:p>
                <a:r>
                  <a:rPr lang="en-US">
                    <a:noFill/>
                  </a:rPr>
                  <a:t> </a:t>
                </a:r>
              </a:p>
            </p:txBody>
          </p:sp>
        </mc:Fallback>
      </mc:AlternateContent>
      <p:sp>
        <p:nvSpPr>
          <p:cNvPr id="15" name="Rectangle 14">
            <a:extLst>
              <a:ext uri="{FF2B5EF4-FFF2-40B4-BE49-F238E27FC236}">
                <a16:creationId xmlns:a16="http://schemas.microsoft.com/office/drawing/2014/main" id="{8FC204CD-18A5-4523-8283-B1288474E9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395C168E-B52D-46FA-9CE0-8C26504739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60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7386EFD4-F32F-47DD-BEF9-D45605BD1417}"/>
              </a:ext>
            </a:extLst>
          </p:cNvPr>
          <p:cNvSpPr/>
          <p:nvPr/>
        </p:nvSpPr>
        <p:spPr>
          <a:xfrm>
            <a:off x="10227733" y="1405467"/>
            <a:ext cx="431800" cy="17257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30919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465721-0F32-45B9-997F-93E9756E0762}"/>
              </a:ext>
            </a:extLst>
          </p:cNvPr>
          <p:cNvSpPr>
            <a:spLocks noGrp="1"/>
          </p:cNvSpPr>
          <p:nvPr>
            <p:ph type="title"/>
          </p:nvPr>
        </p:nvSpPr>
        <p:spPr>
          <a:xfrm>
            <a:off x="287886" y="-442471"/>
            <a:ext cx="10241280" cy="1234440"/>
          </a:xfrm>
        </p:spPr>
        <p:txBody>
          <a:bodyPr/>
          <a:lstStyle/>
          <a:p>
            <a:r>
              <a:rPr lang="en-US" dirty="0"/>
              <a:t>Data cleaning &amp; Wrangling</a:t>
            </a:r>
          </a:p>
        </p:txBody>
      </p:sp>
      <p:graphicFrame>
        <p:nvGraphicFramePr>
          <p:cNvPr id="13" name="TextBox 10">
            <a:extLst>
              <a:ext uri="{FF2B5EF4-FFF2-40B4-BE49-F238E27FC236}">
                <a16:creationId xmlns:a16="http://schemas.microsoft.com/office/drawing/2014/main" id="{B1B3C8E8-2E45-44DD-BFCC-2BAEE80242E3}"/>
              </a:ext>
            </a:extLst>
          </p:cNvPr>
          <p:cNvGraphicFramePr/>
          <p:nvPr>
            <p:extLst>
              <p:ext uri="{D42A27DB-BD31-4B8C-83A1-F6EECF244321}">
                <p14:modId xmlns:p14="http://schemas.microsoft.com/office/powerpoint/2010/main" val="979973843"/>
              </p:ext>
            </p:extLst>
          </p:nvPr>
        </p:nvGraphicFramePr>
        <p:xfrm>
          <a:off x="5280009" y="791969"/>
          <a:ext cx="7213994" cy="188662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5" name="TextBox 14">
            <a:extLst>
              <a:ext uri="{FF2B5EF4-FFF2-40B4-BE49-F238E27FC236}">
                <a16:creationId xmlns:a16="http://schemas.microsoft.com/office/drawing/2014/main" id="{6AB160B0-126B-4210-B515-7B1FCBD99079}"/>
              </a:ext>
            </a:extLst>
          </p:cNvPr>
          <p:cNvSpPr txBox="1"/>
          <p:nvPr/>
        </p:nvSpPr>
        <p:spPr>
          <a:xfrm>
            <a:off x="5765800" y="2944252"/>
            <a:ext cx="6999137" cy="3323987"/>
          </a:xfrm>
          <a:prstGeom prst="rect">
            <a:avLst/>
          </a:prstGeom>
          <a:noFill/>
        </p:spPr>
        <p:txBody>
          <a:bodyPr wrap="square" rtlCol="0">
            <a:spAutoFit/>
          </a:bodyPr>
          <a:lstStyle/>
          <a:p>
            <a:pPr marL="171450" indent="-171450">
              <a:buFont typeface="Arial" panose="020B0604020202020204" pitchFamily="34" charset="0"/>
              <a:buChar char="•"/>
            </a:pPr>
            <a:r>
              <a:rPr lang="en-US" sz="1050" dirty="0">
                <a:solidFill>
                  <a:schemeClr val="tx2">
                    <a:lumMod val="75000"/>
                    <a:lumOff val="25000"/>
                  </a:schemeClr>
                </a:solidFill>
              </a:rPr>
              <a:t>.</a:t>
            </a:r>
            <a:r>
              <a:rPr lang="en-US" sz="1050" dirty="0" err="1">
                <a:solidFill>
                  <a:schemeClr val="tx2">
                    <a:lumMod val="75000"/>
                    <a:lumOff val="25000"/>
                  </a:schemeClr>
                </a:solidFill>
              </a:rPr>
              <a:t>isna</a:t>
            </a:r>
            <a:r>
              <a:rPr lang="en-US" sz="1050" dirty="0">
                <a:solidFill>
                  <a:schemeClr val="tx2">
                    <a:lumMod val="75000"/>
                    <a:lumOff val="25000"/>
                  </a:schemeClr>
                </a:solidFill>
              </a:rPr>
              <a:t>().sum() </a:t>
            </a:r>
            <a:r>
              <a:rPr lang="en-US" sz="1050" dirty="0"/>
              <a:t>to check for null values</a:t>
            </a:r>
          </a:p>
          <a:p>
            <a:pPr marL="171450" indent="-171450">
              <a:buFont typeface="Arial" panose="020B0604020202020204" pitchFamily="34" charset="0"/>
              <a:buChar char="•"/>
            </a:pPr>
            <a:endParaRPr lang="en-US" sz="1050" dirty="0"/>
          </a:p>
          <a:p>
            <a:pPr marL="171450" indent="-171450">
              <a:buFont typeface="Arial" panose="020B0604020202020204" pitchFamily="34" charset="0"/>
              <a:buChar char="•"/>
            </a:pPr>
            <a:r>
              <a:rPr lang="en-US" sz="1050" dirty="0" err="1">
                <a:solidFill>
                  <a:schemeClr val="tx2">
                    <a:lumMod val="75000"/>
                    <a:lumOff val="25000"/>
                  </a:schemeClr>
                </a:solidFill>
              </a:rPr>
              <a:t>np.unique</a:t>
            </a:r>
            <a:r>
              <a:rPr lang="en-US" sz="1050" dirty="0">
                <a:solidFill>
                  <a:schemeClr val="tx2">
                    <a:lumMod val="75000"/>
                    <a:lumOff val="25000"/>
                  </a:schemeClr>
                </a:solidFill>
              </a:rPr>
              <a:t>(df8["Year"]) </a:t>
            </a:r>
            <a:r>
              <a:rPr lang="en-US" sz="1050" dirty="0"/>
              <a:t>to retrieve unique years</a:t>
            </a:r>
          </a:p>
          <a:p>
            <a:pPr marL="171450" indent="-171450">
              <a:buFont typeface="Arial" panose="020B0604020202020204" pitchFamily="34" charset="0"/>
              <a:buChar char="•"/>
            </a:pPr>
            <a:endParaRPr lang="en-US" sz="1050" dirty="0"/>
          </a:p>
          <a:p>
            <a:pPr marL="171450" indent="-171450">
              <a:buFont typeface="Arial" panose="020B0604020202020204" pitchFamily="34" charset="0"/>
              <a:buChar char="•"/>
            </a:pPr>
            <a:r>
              <a:rPr lang="en-US" sz="1050" dirty="0">
                <a:solidFill>
                  <a:schemeClr val="tx2">
                    <a:lumMod val="75000"/>
                    <a:lumOff val="25000"/>
                  </a:schemeClr>
                </a:solidFill>
              </a:rPr>
              <a:t> </a:t>
            </a:r>
            <a:r>
              <a:rPr lang="en-US" sz="1050" dirty="0" err="1">
                <a:solidFill>
                  <a:schemeClr val="tx2">
                    <a:lumMod val="75000"/>
                    <a:lumOff val="25000"/>
                  </a:schemeClr>
                </a:solidFill>
              </a:rPr>
              <a:t>pd.concat</a:t>
            </a:r>
            <a:r>
              <a:rPr lang="en-US" sz="1050" dirty="0">
                <a:solidFill>
                  <a:schemeClr val="tx2">
                    <a:lumMod val="75000"/>
                    <a:lumOff val="25000"/>
                  </a:schemeClr>
                </a:solidFill>
              </a:rPr>
              <a:t>([df9,df10]) </a:t>
            </a:r>
            <a:r>
              <a:rPr lang="en-US" sz="1050" dirty="0"/>
              <a:t>to join the datasets for easier readability and functionality</a:t>
            </a:r>
          </a:p>
          <a:p>
            <a:endParaRPr lang="en-US" sz="1050" dirty="0">
              <a:solidFill>
                <a:schemeClr val="tx2">
                  <a:lumMod val="75000"/>
                  <a:lumOff val="25000"/>
                </a:schemeClr>
              </a:solidFill>
            </a:endParaRPr>
          </a:p>
          <a:p>
            <a:pPr marL="171450" indent="-171450">
              <a:buFont typeface="Arial" panose="020B0604020202020204" pitchFamily="34" charset="0"/>
              <a:buChar char="•"/>
            </a:pPr>
            <a:r>
              <a:rPr lang="en-US" sz="1050" dirty="0">
                <a:solidFill>
                  <a:schemeClr val="tx2">
                    <a:lumMod val="75000"/>
                    <a:lumOff val="25000"/>
                  </a:schemeClr>
                </a:solidFill>
              </a:rPr>
              <a:t>df8_total.to_frame().</a:t>
            </a:r>
            <a:r>
              <a:rPr lang="en-US" sz="1050" dirty="0" err="1">
                <a:solidFill>
                  <a:schemeClr val="tx2">
                    <a:lumMod val="75000"/>
                    <a:lumOff val="25000"/>
                  </a:schemeClr>
                </a:solidFill>
              </a:rPr>
              <a:t>reset_index</a:t>
            </a:r>
            <a:r>
              <a:rPr lang="en-US" sz="1050" dirty="0">
                <a:solidFill>
                  <a:schemeClr val="tx2">
                    <a:lumMod val="75000"/>
                    <a:lumOff val="25000"/>
                  </a:schemeClr>
                </a:solidFill>
              </a:rPr>
              <a:t>()</a:t>
            </a:r>
            <a:r>
              <a:rPr lang="en-US" sz="1050" dirty="0"/>
              <a:t> to create a </a:t>
            </a:r>
            <a:r>
              <a:rPr lang="en-US" sz="1050" dirty="0" err="1"/>
              <a:t>DataFrame</a:t>
            </a:r>
            <a:r>
              <a:rPr lang="en-US" sz="1050" dirty="0"/>
              <a:t> and reset its index</a:t>
            </a:r>
          </a:p>
          <a:p>
            <a:pPr marL="171450" indent="-171450">
              <a:buFont typeface="Arial" panose="020B0604020202020204" pitchFamily="34" charset="0"/>
              <a:buChar char="•"/>
            </a:pPr>
            <a:endParaRPr lang="en-US" sz="1050" dirty="0"/>
          </a:p>
          <a:p>
            <a:pPr marL="171450" indent="-171450">
              <a:buFont typeface="Arial" panose="020B0604020202020204" pitchFamily="34" charset="0"/>
              <a:buChar char="•"/>
            </a:pPr>
            <a:r>
              <a:rPr lang="en-US" sz="1050" dirty="0" err="1">
                <a:solidFill>
                  <a:schemeClr val="tx2">
                    <a:lumMod val="75000"/>
                    <a:lumOff val="25000"/>
                  </a:schemeClr>
                </a:solidFill>
              </a:rPr>
              <a:t>dict</a:t>
            </a:r>
            <a:r>
              <a:rPr lang="en-US" sz="1050" dirty="0">
                <a:solidFill>
                  <a:schemeClr val="tx2">
                    <a:lumMod val="75000"/>
                    <a:lumOff val="25000"/>
                  </a:schemeClr>
                </a:solidFill>
              </a:rPr>
              <a:t>(zip()) </a:t>
            </a:r>
            <a:r>
              <a:rPr lang="en-US" sz="1050" dirty="0"/>
              <a:t>usage of </a:t>
            </a:r>
            <a:r>
              <a:rPr lang="en-US" sz="1050" dirty="0" err="1"/>
              <a:t>dict</a:t>
            </a:r>
            <a:r>
              <a:rPr lang="en-US" sz="1050" dirty="0"/>
              <a:t>() and zip() functions to create dictionary with road length values</a:t>
            </a:r>
          </a:p>
          <a:p>
            <a:pPr marL="171450" indent="-171450">
              <a:buFont typeface="Arial" panose="020B0604020202020204" pitchFamily="34" charset="0"/>
              <a:buChar char="•"/>
            </a:pPr>
            <a:endParaRPr lang="en-US" sz="1050" dirty="0"/>
          </a:p>
          <a:p>
            <a:pPr marL="171450" indent="-171450">
              <a:buFont typeface="Arial" panose="020B0604020202020204" pitchFamily="34" charset="0"/>
              <a:buChar char="•"/>
            </a:pPr>
            <a:r>
              <a:rPr lang="en-US" sz="1050" dirty="0">
                <a:solidFill>
                  <a:schemeClr val="tx2">
                    <a:lumMod val="75000"/>
                    <a:lumOff val="25000"/>
                  </a:schemeClr>
                </a:solidFill>
              </a:rPr>
              <a:t>.rename(columns={}) </a:t>
            </a:r>
            <a:r>
              <a:rPr lang="en-US" sz="1050" dirty="0"/>
              <a:t>to rename columns for ease of understanding</a:t>
            </a:r>
          </a:p>
          <a:p>
            <a:pPr marL="171450" indent="-171450">
              <a:buFont typeface="Arial" panose="020B0604020202020204" pitchFamily="34" charset="0"/>
              <a:buChar char="•"/>
            </a:pPr>
            <a:endParaRPr lang="en-US" sz="1050" dirty="0">
              <a:solidFill>
                <a:schemeClr val="tx2">
                  <a:lumMod val="75000"/>
                  <a:lumOff val="25000"/>
                </a:schemeClr>
              </a:solidFill>
            </a:endParaRPr>
          </a:p>
          <a:p>
            <a:pPr marL="171450" indent="-171450">
              <a:buFont typeface="Arial" panose="020B0604020202020204" pitchFamily="34" charset="0"/>
              <a:buChar char="•"/>
            </a:pPr>
            <a:r>
              <a:rPr lang="en-US" sz="1050" dirty="0" err="1">
                <a:solidFill>
                  <a:schemeClr val="tx2">
                    <a:lumMod val="75000"/>
                    <a:lumOff val="25000"/>
                  </a:schemeClr>
                </a:solidFill>
              </a:rPr>
              <a:t>stockModel</a:t>
            </a:r>
            <a:r>
              <a:rPr lang="en-US" sz="1050" dirty="0">
                <a:solidFill>
                  <a:schemeClr val="tx2">
                    <a:lumMod val="75000"/>
                    <a:lumOff val="25000"/>
                  </a:schemeClr>
                </a:solidFill>
              </a:rPr>
              <a:t> = </a:t>
            </a:r>
            <a:r>
              <a:rPr lang="en-US" sz="1050" dirty="0" err="1">
                <a:solidFill>
                  <a:schemeClr val="tx2">
                    <a:lumMod val="75000"/>
                    <a:lumOff val="25000"/>
                  </a:schemeClr>
                </a:solidFill>
              </a:rPr>
              <a:t>sm.OLS.from_formula</a:t>
            </a:r>
            <a:r>
              <a:rPr lang="en-US" sz="1050" dirty="0">
                <a:solidFill>
                  <a:schemeClr val="tx2">
                    <a:lumMod val="75000"/>
                    <a:lumOff val="25000"/>
                  </a:schemeClr>
                </a:solidFill>
              </a:rPr>
              <a:t>("Total ~ 	Year", data=df8_total).fit(), </a:t>
            </a:r>
            <a:r>
              <a:rPr lang="en-US" sz="1050" dirty="0" err="1">
                <a:solidFill>
                  <a:schemeClr val="tx2">
                    <a:lumMod val="75000"/>
                    <a:lumOff val="25000"/>
                  </a:schemeClr>
                </a:solidFill>
              </a:rPr>
              <a:t>stockPredicts</a:t>
            </a:r>
            <a:r>
              <a:rPr lang="en-US" sz="1050" dirty="0">
                <a:solidFill>
                  <a:schemeClr val="tx2">
                    <a:lumMod val="75000"/>
                    <a:lumOff val="25000"/>
                  </a:schemeClr>
                </a:solidFill>
              </a:rPr>
              <a:t> = </a:t>
            </a:r>
            <a:r>
              <a:rPr lang="en-US" sz="1050" dirty="0" err="1">
                <a:solidFill>
                  <a:schemeClr val="tx2">
                    <a:lumMod val="75000"/>
                    <a:lumOff val="25000"/>
                  </a:schemeClr>
                </a:solidFill>
              </a:rPr>
              <a:t>stockModel.predict</a:t>
            </a:r>
            <a:r>
              <a:rPr lang="en-US" sz="1050" dirty="0">
                <a:solidFill>
                  <a:schemeClr val="tx2">
                    <a:lumMod val="75000"/>
                    <a:lumOff val="25000"/>
                  </a:schemeClr>
                </a:solidFill>
              </a:rPr>
              <a:t>() </a:t>
            </a:r>
          </a:p>
          <a:p>
            <a:r>
              <a:rPr lang="en-US" sz="1050" dirty="0">
                <a:solidFill>
                  <a:schemeClr val="tx2">
                    <a:lumMod val="75000"/>
                    <a:lumOff val="25000"/>
                  </a:schemeClr>
                </a:solidFill>
              </a:rPr>
              <a:t>     </a:t>
            </a:r>
            <a:r>
              <a:rPr lang="en-US" sz="1050" dirty="0"/>
              <a:t>To check fit of data using linear regression</a:t>
            </a:r>
          </a:p>
          <a:p>
            <a:endParaRPr lang="en-US" sz="1050" dirty="0"/>
          </a:p>
          <a:p>
            <a:pPr marL="171450" indent="-171450">
              <a:buFont typeface="Arial" panose="020B0604020202020204" pitchFamily="34" charset="0"/>
              <a:buChar char="•"/>
            </a:pPr>
            <a:r>
              <a:rPr lang="en-US" sz="1050" dirty="0">
                <a:solidFill>
                  <a:schemeClr val="tx2">
                    <a:lumMod val="75000"/>
                    <a:lumOff val="25000"/>
                  </a:schemeClr>
                </a:solidFill>
              </a:rPr>
              <a:t>display() </a:t>
            </a:r>
            <a:r>
              <a:rPr lang="en-US" sz="1050" dirty="0"/>
              <a:t>to view the </a:t>
            </a:r>
            <a:r>
              <a:rPr lang="en-US" sz="1050" dirty="0" err="1"/>
              <a:t>DataFrame</a:t>
            </a:r>
            <a:r>
              <a:rPr lang="en-US" sz="1050" dirty="0"/>
              <a:t>, Linear Regression Model and </a:t>
            </a:r>
            <a:r>
              <a:rPr lang="en-US" sz="1050" dirty="0" err="1"/>
              <a:t>Lineplot</a:t>
            </a:r>
            <a:endParaRPr lang="en-US" sz="1050" dirty="0"/>
          </a:p>
          <a:p>
            <a:pPr marL="171450" indent="-171450">
              <a:buFont typeface="Arial" panose="020B0604020202020204" pitchFamily="34" charset="0"/>
              <a:buChar char="•"/>
            </a:pPr>
            <a:endParaRPr lang="en-US" sz="1050" dirty="0"/>
          </a:p>
          <a:p>
            <a:pPr marL="171450" indent="-171450">
              <a:buFont typeface="Arial" panose="020B0604020202020204" pitchFamily="34" charset="0"/>
              <a:buChar char="•"/>
            </a:pPr>
            <a:r>
              <a:rPr lang="en-US" sz="1050" dirty="0" err="1">
                <a:solidFill>
                  <a:schemeClr val="tx2">
                    <a:lumMod val="75000"/>
                    <a:lumOff val="25000"/>
                  </a:schemeClr>
                </a:solidFill>
              </a:rPr>
              <a:t>read_csv</a:t>
            </a:r>
            <a:r>
              <a:rPr lang="en-US" sz="1050" dirty="0">
                <a:solidFill>
                  <a:schemeClr val="tx2">
                    <a:lumMod val="75000"/>
                    <a:lumOff val="25000"/>
                  </a:schemeClr>
                </a:solidFill>
              </a:rPr>
              <a:t>() </a:t>
            </a:r>
            <a:r>
              <a:rPr lang="en-US" sz="1050" dirty="0"/>
              <a:t>&amp;</a:t>
            </a:r>
            <a:r>
              <a:rPr lang="en-US" sz="1050" dirty="0">
                <a:solidFill>
                  <a:schemeClr val="tx2">
                    <a:lumMod val="75000"/>
                    <a:lumOff val="25000"/>
                  </a:schemeClr>
                </a:solidFill>
              </a:rPr>
              <a:t> </a:t>
            </a:r>
            <a:r>
              <a:rPr lang="en-US" sz="1050" dirty="0" err="1">
                <a:solidFill>
                  <a:schemeClr val="tx2">
                    <a:lumMod val="75000"/>
                    <a:lumOff val="25000"/>
                  </a:schemeClr>
                </a:solidFill>
              </a:rPr>
              <a:t>to_csv</a:t>
            </a:r>
            <a:r>
              <a:rPr lang="en-US" sz="1050" dirty="0">
                <a:solidFill>
                  <a:schemeClr val="tx2">
                    <a:lumMod val="75000"/>
                    <a:lumOff val="25000"/>
                  </a:schemeClr>
                </a:solidFill>
              </a:rPr>
              <a:t>() </a:t>
            </a:r>
            <a:r>
              <a:rPr lang="en-US" sz="1050" dirty="0"/>
              <a:t>to read the original data and write the cleaned data for DAVI visualization analysis</a:t>
            </a:r>
          </a:p>
          <a:p>
            <a:pPr marL="171450" indent="-171450">
              <a:buFont typeface="Arial" panose="020B0604020202020204" pitchFamily="34" charset="0"/>
              <a:buChar char="•"/>
            </a:pPr>
            <a:endParaRPr lang="en-US" sz="1050" dirty="0"/>
          </a:p>
          <a:p>
            <a:pPr marL="171450" indent="-171450">
              <a:buFont typeface="Arial" panose="020B0604020202020204" pitchFamily="34" charset="0"/>
              <a:buChar char="•"/>
            </a:pPr>
            <a:endParaRPr lang="en-US" sz="1050" dirty="0"/>
          </a:p>
        </p:txBody>
      </p:sp>
      <p:sp>
        <p:nvSpPr>
          <p:cNvPr id="18" name="TextBox 17">
            <a:extLst>
              <a:ext uri="{FF2B5EF4-FFF2-40B4-BE49-F238E27FC236}">
                <a16:creationId xmlns:a16="http://schemas.microsoft.com/office/drawing/2014/main" id="{B7B7241C-234E-4657-BBEA-6F9B5165A4F2}"/>
              </a:ext>
            </a:extLst>
          </p:cNvPr>
          <p:cNvSpPr txBox="1"/>
          <p:nvPr/>
        </p:nvSpPr>
        <p:spPr>
          <a:xfrm>
            <a:off x="10143641" y="355825"/>
            <a:ext cx="1615440" cy="369332"/>
          </a:xfrm>
          <a:prstGeom prst="rect">
            <a:avLst/>
          </a:prstGeom>
          <a:noFill/>
        </p:spPr>
        <p:txBody>
          <a:bodyPr wrap="square" rtlCol="0">
            <a:spAutoFit/>
          </a:bodyPr>
          <a:lstStyle/>
          <a:p>
            <a:pPr algn="ctr"/>
            <a:r>
              <a:rPr lang="en-US" dirty="0"/>
              <a:t>Datasets: 5,6</a:t>
            </a:r>
          </a:p>
        </p:txBody>
      </p:sp>
      <p:sp>
        <p:nvSpPr>
          <p:cNvPr id="3" name="Rectangle 1">
            <a:extLst>
              <a:ext uri="{FF2B5EF4-FFF2-40B4-BE49-F238E27FC236}">
                <a16:creationId xmlns:a16="http://schemas.microsoft.com/office/drawing/2014/main" id="{5CC6FD0D-A5FB-4153-AD3F-C5AB423AAC5E}"/>
              </a:ext>
            </a:extLst>
          </p:cNvPr>
          <p:cNvSpPr>
            <a:spLocks noChangeArrowheads="1"/>
          </p:cNvSpPr>
          <p:nvPr/>
        </p:nvSpPr>
        <p:spPr bwMode="auto">
          <a:xfrm>
            <a:off x="1247810" y="1175875"/>
            <a:ext cx="4450257" cy="5170646"/>
          </a:xfrm>
          <a:prstGeom prst="rect">
            <a:avLst/>
          </a:prstGeom>
          <a:solidFill>
            <a:srgbClr val="282A3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600" b="0" i="0" u="none" strike="noStrike" cap="none" normalizeH="0" baseline="0" dirty="0">
                <a:ln>
                  <a:noFill/>
                </a:ln>
                <a:solidFill>
                  <a:srgbClr val="F8F8F2"/>
                </a:solidFill>
                <a:effectLst/>
                <a:latin typeface="Arial Unicode MS"/>
                <a:ea typeface="JetBrains Mono"/>
              </a:rPr>
              <a:t>df9 </a:t>
            </a:r>
            <a:r>
              <a:rPr kumimoji="0" lang="en-US" altLang="en-US" sz="600" b="0" i="0" u="none" strike="noStrike" cap="none" normalizeH="0" baseline="0" dirty="0">
                <a:ln>
                  <a:noFill/>
                </a:ln>
                <a:solidFill>
                  <a:srgbClr val="F998CC"/>
                </a:solidFill>
                <a:effectLst/>
                <a:latin typeface="Arial Unicode MS"/>
                <a:ea typeface="JetBrains Mono"/>
              </a:rPr>
              <a:t>= </a:t>
            </a:r>
            <a:r>
              <a:rPr kumimoji="0" lang="en-US" altLang="en-US" sz="600" b="0" i="0" u="none" strike="noStrike" cap="none" normalizeH="0" baseline="0" dirty="0" err="1">
                <a:ln>
                  <a:noFill/>
                </a:ln>
                <a:solidFill>
                  <a:srgbClr val="F8F8F2"/>
                </a:solidFill>
                <a:effectLst/>
                <a:latin typeface="Arial Unicode MS"/>
                <a:ea typeface="JetBrains Mono"/>
              </a:rPr>
              <a:t>pd.</a:t>
            </a:r>
            <a:r>
              <a:rPr kumimoji="0" lang="en-US" altLang="en-US" sz="600" b="0" i="0" u="none" strike="noStrike" cap="none" normalizeH="0" baseline="0" dirty="0" err="1">
                <a:ln>
                  <a:noFill/>
                </a:ln>
                <a:solidFill>
                  <a:srgbClr val="50FA7B"/>
                </a:solidFill>
                <a:effectLst/>
                <a:latin typeface="Arial Unicode MS"/>
                <a:ea typeface="JetBrains Mono"/>
              </a:rPr>
              <a:t>read_csv</a:t>
            </a:r>
            <a:r>
              <a:rPr kumimoji="0" lang="en-US" altLang="en-US" sz="600" b="1" i="0" u="none" strike="noStrike" cap="none" normalizeH="0" baseline="0" dirty="0">
                <a:ln>
                  <a:noFill/>
                </a:ln>
                <a:solidFill>
                  <a:srgbClr val="BD93F9"/>
                </a:solidFill>
                <a:effectLst/>
                <a:latin typeface="Arial Unicode MS"/>
                <a:ea typeface="JetBrains Mono"/>
              </a:rPr>
              <a:t>(</a:t>
            </a:r>
            <a:r>
              <a:rPr kumimoji="0" lang="en-US" altLang="en-US" sz="600" b="0" i="0" u="none" strike="noStrike" cap="none" normalizeH="0" baseline="0" dirty="0">
                <a:ln>
                  <a:noFill/>
                </a:ln>
                <a:solidFill>
                  <a:srgbClr val="F1FA8C"/>
                </a:solidFill>
                <a:effectLst/>
                <a:latin typeface="Arial Unicode MS"/>
                <a:ea typeface="JetBrains Mono"/>
              </a:rPr>
              <a:t>r'./Datasets/(2) road-traffic-conditions/(5) traffic-facilities.csv'</a:t>
            </a:r>
            <a:r>
              <a:rPr kumimoji="0" lang="en-US" altLang="en-US" sz="600" b="1" i="0" u="none" strike="noStrike" cap="none" normalizeH="0" baseline="0" dirty="0">
                <a:ln>
                  <a:noFill/>
                </a:ln>
                <a:solidFill>
                  <a:srgbClr val="BD93F9"/>
                </a:solidFill>
                <a:effectLst/>
                <a:latin typeface="Arial Unicode MS"/>
                <a:ea typeface="JetBrains Mono"/>
              </a:rPr>
              <a:t>) </a:t>
            </a:r>
            <a:r>
              <a:rPr kumimoji="0" lang="en-US" altLang="en-US" sz="600" b="0" i="0" u="none" strike="noStrike" cap="none" normalizeH="0" baseline="0" dirty="0">
                <a:ln>
                  <a:noFill/>
                </a:ln>
                <a:solidFill>
                  <a:srgbClr val="98AFFF"/>
                </a:solidFill>
                <a:effectLst/>
                <a:latin typeface="Arial Unicode MS"/>
                <a:ea typeface="JetBrains Mono"/>
              </a:rPr>
              <a:t>#import dataset 5</a:t>
            </a:r>
            <a:br>
              <a:rPr kumimoji="0" lang="en-US" altLang="en-US" sz="600" b="0" i="0" u="none" strike="noStrike" cap="none" normalizeH="0" baseline="0" dirty="0">
                <a:ln>
                  <a:noFill/>
                </a:ln>
                <a:solidFill>
                  <a:srgbClr val="98AFFF"/>
                </a:solidFill>
                <a:effectLst/>
                <a:latin typeface="Arial Unicode MS"/>
                <a:ea typeface="JetBrains Mono"/>
              </a:rPr>
            </a:br>
            <a:r>
              <a:rPr kumimoji="0" lang="en-US" altLang="en-US" sz="600" b="0" i="0" u="none" strike="noStrike" cap="none" normalizeH="0" baseline="0" dirty="0">
                <a:ln>
                  <a:noFill/>
                </a:ln>
                <a:solidFill>
                  <a:srgbClr val="F8F8F2"/>
                </a:solidFill>
                <a:effectLst/>
                <a:latin typeface="Arial Unicode MS"/>
                <a:ea typeface="JetBrains Mono"/>
              </a:rPr>
              <a:t>df10 </a:t>
            </a:r>
            <a:r>
              <a:rPr kumimoji="0" lang="en-US" altLang="en-US" sz="600" b="0" i="0" u="none" strike="noStrike" cap="none" normalizeH="0" baseline="0" dirty="0">
                <a:ln>
                  <a:noFill/>
                </a:ln>
                <a:solidFill>
                  <a:srgbClr val="F998CC"/>
                </a:solidFill>
                <a:effectLst/>
                <a:latin typeface="Arial Unicode MS"/>
                <a:ea typeface="JetBrains Mono"/>
              </a:rPr>
              <a:t>= </a:t>
            </a:r>
            <a:r>
              <a:rPr kumimoji="0" lang="en-US" altLang="en-US" sz="600" b="0" i="0" u="none" strike="noStrike" cap="none" normalizeH="0" baseline="0" dirty="0" err="1">
                <a:ln>
                  <a:noFill/>
                </a:ln>
                <a:solidFill>
                  <a:srgbClr val="F8F8F2"/>
                </a:solidFill>
                <a:effectLst/>
                <a:latin typeface="Arial Unicode MS"/>
                <a:ea typeface="JetBrains Mono"/>
              </a:rPr>
              <a:t>pd.</a:t>
            </a:r>
            <a:r>
              <a:rPr kumimoji="0" lang="en-US" altLang="en-US" sz="600" b="0" i="0" u="none" strike="noStrike" cap="none" normalizeH="0" baseline="0" dirty="0" err="1">
                <a:ln>
                  <a:noFill/>
                </a:ln>
                <a:solidFill>
                  <a:srgbClr val="50FA7B"/>
                </a:solidFill>
                <a:effectLst/>
                <a:latin typeface="Arial Unicode MS"/>
                <a:ea typeface="JetBrains Mono"/>
              </a:rPr>
              <a:t>read_csv</a:t>
            </a:r>
            <a:r>
              <a:rPr kumimoji="0" lang="en-US" altLang="en-US" sz="600" b="1" i="0" u="none" strike="noStrike" cap="none" normalizeH="0" baseline="0" dirty="0">
                <a:ln>
                  <a:noFill/>
                </a:ln>
                <a:solidFill>
                  <a:srgbClr val="BD93F9"/>
                </a:solidFill>
                <a:effectLst/>
                <a:latin typeface="Arial Unicode MS"/>
                <a:ea typeface="JetBrains Mono"/>
              </a:rPr>
              <a:t>(</a:t>
            </a:r>
            <a:r>
              <a:rPr kumimoji="0" lang="en-US" altLang="en-US" sz="600" b="0" i="0" u="none" strike="noStrike" cap="none" normalizeH="0" baseline="0" dirty="0">
                <a:ln>
                  <a:noFill/>
                </a:ln>
                <a:solidFill>
                  <a:srgbClr val="F1FA8C"/>
                </a:solidFill>
                <a:effectLst/>
                <a:latin typeface="Arial Unicode MS"/>
                <a:ea typeface="JetBrains Mono"/>
              </a:rPr>
              <a:t>r'./Datasets/(2) road-traffic-conditions/(6) vehicular-facilities.csv'</a:t>
            </a:r>
            <a:r>
              <a:rPr kumimoji="0" lang="en-US" altLang="en-US" sz="600" b="1" i="0" u="none" strike="noStrike" cap="none" normalizeH="0" baseline="0" dirty="0">
                <a:ln>
                  <a:noFill/>
                </a:ln>
                <a:solidFill>
                  <a:srgbClr val="BD93F9"/>
                </a:solidFill>
                <a:effectLst/>
                <a:latin typeface="Arial Unicode MS"/>
                <a:ea typeface="JetBrains Mono"/>
              </a:rPr>
              <a:t>) </a:t>
            </a:r>
            <a:r>
              <a:rPr kumimoji="0" lang="en-US" altLang="en-US" sz="600" b="0" i="0" u="none" strike="noStrike" cap="none" normalizeH="0" baseline="0" dirty="0">
                <a:ln>
                  <a:noFill/>
                </a:ln>
                <a:solidFill>
                  <a:srgbClr val="98AFFF"/>
                </a:solidFill>
                <a:effectLst/>
                <a:latin typeface="Arial Unicode MS"/>
                <a:ea typeface="JetBrains Mono"/>
              </a:rPr>
              <a:t>#import dataset 5</a:t>
            </a:r>
            <a:br>
              <a:rPr kumimoji="0" lang="en-US" altLang="en-US" sz="600" b="0" i="0" u="none" strike="noStrike" cap="none" normalizeH="0" baseline="0" dirty="0">
                <a:ln>
                  <a:noFill/>
                </a:ln>
                <a:solidFill>
                  <a:srgbClr val="98AFFF"/>
                </a:solidFill>
                <a:effectLst/>
                <a:latin typeface="Arial Unicode MS"/>
                <a:ea typeface="JetBrains Mono"/>
              </a:rPr>
            </a:br>
            <a:br>
              <a:rPr kumimoji="0" lang="en-US" altLang="en-US" sz="600" b="0" i="0" u="none" strike="noStrike" cap="none" normalizeH="0" baseline="0" dirty="0">
                <a:ln>
                  <a:noFill/>
                </a:ln>
                <a:solidFill>
                  <a:srgbClr val="FF79C6"/>
                </a:solidFill>
                <a:effectLst/>
                <a:latin typeface="Arial Unicode MS"/>
                <a:ea typeface="JetBrains Mono"/>
              </a:rPr>
            </a:br>
            <a:r>
              <a:rPr kumimoji="0" lang="en-US" altLang="en-US" sz="600" b="0" i="0" u="none" strike="noStrike" cap="none" normalizeH="0" baseline="0" dirty="0">
                <a:ln>
                  <a:noFill/>
                </a:ln>
                <a:solidFill>
                  <a:srgbClr val="50FA7B"/>
                </a:solidFill>
                <a:effectLst/>
                <a:latin typeface="Arial Unicode MS"/>
                <a:ea typeface="JetBrains Mono"/>
              </a:rPr>
              <a:t>display</a:t>
            </a:r>
            <a:r>
              <a:rPr kumimoji="0" lang="en-US" altLang="en-US" sz="600" b="1" i="0" u="none" strike="noStrike" cap="none" normalizeH="0" baseline="0" dirty="0">
                <a:ln>
                  <a:noFill/>
                </a:ln>
                <a:solidFill>
                  <a:srgbClr val="BD93F9"/>
                </a:solidFill>
                <a:effectLst/>
                <a:latin typeface="Arial Unicode MS"/>
                <a:ea typeface="JetBrains Mono"/>
              </a:rPr>
              <a:t>(</a:t>
            </a:r>
            <a:r>
              <a:rPr kumimoji="0" lang="en-US" altLang="en-US" sz="600" b="0" i="0" u="none" strike="noStrike" cap="none" normalizeH="0" baseline="0" dirty="0">
                <a:ln>
                  <a:noFill/>
                </a:ln>
                <a:solidFill>
                  <a:srgbClr val="F8F8F2"/>
                </a:solidFill>
                <a:effectLst/>
                <a:latin typeface="Arial Unicode MS"/>
                <a:ea typeface="JetBrains Mono"/>
              </a:rPr>
              <a:t>df9.</a:t>
            </a:r>
            <a:r>
              <a:rPr kumimoji="0" lang="en-US" altLang="en-US" sz="600" b="0" i="0" u="none" strike="noStrike" cap="none" normalizeH="0" baseline="0" dirty="0">
                <a:ln>
                  <a:noFill/>
                </a:ln>
                <a:solidFill>
                  <a:srgbClr val="50FA7B"/>
                </a:solidFill>
                <a:effectLst/>
                <a:latin typeface="Arial Unicode MS"/>
                <a:ea typeface="JetBrains Mono"/>
              </a:rPr>
              <a:t>isna</a:t>
            </a:r>
            <a:r>
              <a:rPr kumimoji="0" lang="en-US" altLang="en-US" sz="600" b="1" i="0" u="none" strike="noStrike" cap="none" normalizeH="0" baseline="0" dirty="0">
                <a:ln>
                  <a:noFill/>
                </a:ln>
                <a:solidFill>
                  <a:srgbClr val="BD93F9"/>
                </a:solidFill>
                <a:effectLst/>
                <a:latin typeface="Arial Unicode MS"/>
                <a:ea typeface="JetBrains Mono"/>
              </a:rPr>
              <a:t>()</a:t>
            </a:r>
            <a:r>
              <a:rPr kumimoji="0" lang="en-US" altLang="en-US" sz="600" b="0" i="0" u="none" strike="noStrike" cap="none" normalizeH="0" baseline="0" dirty="0">
                <a:ln>
                  <a:noFill/>
                </a:ln>
                <a:solidFill>
                  <a:srgbClr val="F8F8F2"/>
                </a:solidFill>
                <a:effectLst/>
                <a:latin typeface="Arial Unicode MS"/>
                <a:ea typeface="JetBrains Mono"/>
              </a:rPr>
              <a:t>.</a:t>
            </a:r>
            <a:r>
              <a:rPr kumimoji="0" lang="en-US" altLang="en-US" sz="600" b="0" i="0" u="none" strike="noStrike" cap="none" normalizeH="0" baseline="0" dirty="0">
                <a:ln>
                  <a:noFill/>
                </a:ln>
                <a:solidFill>
                  <a:srgbClr val="50FA7B"/>
                </a:solidFill>
                <a:effectLst/>
                <a:latin typeface="Arial Unicode MS"/>
                <a:ea typeface="JetBrains Mono"/>
              </a:rPr>
              <a:t>sum</a:t>
            </a:r>
            <a:r>
              <a:rPr kumimoji="0" lang="en-US" altLang="en-US" sz="600" b="1" i="0" u="none" strike="noStrike" cap="none" normalizeH="0" baseline="0" dirty="0">
                <a:ln>
                  <a:noFill/>
                </a:ln>
                <a:solidFill>
                  <a:srgbClr val="BD93F9"/>
                </a:solidFill>
                <a:effectLst/>
                <a:latin typeface="Arial Unicode MS"/>
                <a:ea typeface="JetBrains Mono"/>
              </a:rPr>
              <a:t>())</a:t>
            </a:r>
            <a:br>
              <a:rPr kumimoji="0" lang="en-US" altLang="en-US" sz="600" b="0" i="0" u="none" strike="noStrike" cap="none" normalizeH="0" baseline="0" dirty="0">
                <a:ln>
                  <a:noFill/>
                </a:ln>
                <a:solidFill>
                  <a:srgbClr val="FF79C6"/>
                </a:solidFill>
                <a:effectLst/>
                <a:latin typeface="Arial Unicode MS"/>
                <a:ea typeface="JetBrains Mono"/>
              </a:rPr>
            </a:br>
            <a:r>
              <a:rPr kumimoji="0" lang="en-US" altLang="en-US" sz="600" b="0" i="0" u="none" strike="noStrike" cap="none" normalizeH="0" baseline="0" dirty="0">
                <a:ln>
                  <a:noFill/>
                </a:ln>
                <a:solidFill>
                  <a:srgbClr val="50FA7B"/>
                </a:solidFill>
                <a:effectLst/>
                <a:latin typeface="Arial Unicode MS"/>
                <a:ea typeface="JetBrains Mono"/>
              </a:rPr>
              <a:t>display</a:t>
            </a:r>
            <a:r>
              <a:rPr kumimoji="0" lang="en-US" altLang="en-US" sz="600" b="1" i="0" u="none" strike="noStrike" cap="none" normalizeH="0" baseline="0" dirty="0">
                <a:ln>
                  <a:noFill/>
                </a:ln>
                <a:solidFill>
                  <a:srgbClr val="BD93F9"/>
                </a:solidFill>
                <a:effectLst/>
                <a:latin typeface="Arial Unicode MS"/>
                <a:ea typeface="JetBrains Mono"/>
              </a:rPr>
              <a:t>(</a:t>
            </a:r>
            <a:r>
              <a:rPr kumimoji="0" lang="en-US" altLang="en-US" sz="600" b="0" i="0" u="none" strike="noStrike" cap="none" normalizeH="0" baseline="0" dirty="0">
                <a:ln>
                  <a:noFill/>
                </a:ln>
                <a:solidFill>
                  <a:srgbClr val="F8F8F2"/>
                </a:solidFill>
                <a:effectLst/>
                <a:latin typeface="Arial Unicode MS"/>
                <a:ea typeface="JetBrains Mono"/>
              </a:rPr>
              <a:t>df10.</a:t>
            </a:r>
            <a:r>
              <a:rPr kumimoji="0" lang="en-US" altLang="en-US" sz="600" b="0" i="0" u="none" strike="noStrike" cap="none" normalizeH="0" baseline="0" dirty="0">
                <a:ln>
                  <a:noFill/>
                </a:ln>
                <a:solidFill>
                  <a:srgbClr val="50FA7B"/>
                </a:solidFill>
                <a:effectLst/>
                <a:latin typeface="Arial Unicode MS"/>
                <a:ea typeface="JetBrains Mono"/>
              </a:rPr>
              <a:t>isna</a:t>
            </a:r>
            <a:r>
              <a:rPr kumimoji="0" lang="en-US" altLang="en-US" sz="600" b="1" i="0" u="none" strike="noStrike" cap="none" normalizeH="0" baseline="0" dirty="0">
                <a:ln>
                  <a:noFill/>
                </a:ln>
                <a:solidFill>
                  <a:srgbClr val="BD93F9"/>
                </a:solidFill>
                <a:effectLst/>
                <a:latin typeface="Arial Unicode MS"/>
                <a:ea typeface="JetBrains Mono"/>
              </a:rPr>
              <a:t>()</a:t>
            </a:r>
            <a:r>
              <a:rPr kumimoji="0" lang="en-US" altLang="en-US" sz="600" b="0" i="0" u="none" strike="noStrike" cap="none" normalizeH="0" baseline="0" dirty="0">
                <a:ln>
                  <a:noFill/>
                </a:ln>
                <a:solidFill>
                  <a:srgbClr val="F8F8F2"/>
                </a:solidFill>
                <a:effectLst/>
                <a:latin typeface="Arial Unicode MS"/>
                <a:ea typeface="JetBrains Mono"/>
              </a:rPr>
              <a:t>.</a:t>
            </a:r>
            <a:r>
              <a:rPr kumimoji="0" lang="en-US" altLang="en-US" sz="600" b="0" i="0" u="none" strike="noStrike" cap="none" normalizeH="0" baseline="0" dirty="0">
                <a:ln>
                  <a:noFill/>
                </a:ln>
                <a:solidFill>
                  <a:srgbClr val="50FA7B"/>
                </a:solidFill>
                <a:effectLst/>
                <a:latin typeface="Arial Unicode MS"/>
                <a:ea typeface="JetBrains Mono"/>
              </a:rPr>
              <a:t>sum</a:t>
            </a:r>
            <a:r>
              <a:rPr kumimoji="0" lang="en-US" altLang="en-US" sz="600" b="1" i="0" u="none" strike="noStrike" cap="none" normalizeH="0" baseline="0" dirty="0">
                <a:ln>
                  <a:noFill/>
                </a:ln>
                <a:solidFill>
                  <a:srgbClr val="BD93F9"/>
                </a:solidFill>
                <a:effectLst/>
                <a:latin typeface="Arial Unicode MS"/>
                <a:ea typeface="JetBrains Mono"/>
              </a:rPr>
              <a:t>())</a:t>
            </a:r>
            <a:br>
              <a:rPr kumimoji="0" lang="en-US" altLang="en-US" sz="600" b="0" i="0" u="none" strike="noStrike" cap="none" normalizeH="0" baseline="0" dirty="0">
                <a:ln>
                  <a:noFill/>
                </a:ln>
                <a:solidFill>
                  <a:srgbClr val="FF79C6"/>
                </a:solidFill>
                <a:effectLst/>
                <a:latin typeface="Arial Unicode MS"/>
                <a:ea typeface="JetBrains Mono"/>
              </a:rPr>
            </a:br>
            <a:br>
              <a:rPr kumimoji="0" lang="en-US" altLang="en-US" sz="600" b="0" i="0" u="none" strike="noStrike" cap="none" normalizeH="0" baseline="0" dirty="0">
                <a:ln>
                  <a:noFill/>
                </a:ln>
                <a:solidFill>
                  <a:srgbClr val="FF79C6"/>
                </a:solidFill>
                <a:effectLst/>
                <a:latin typeface="Arial Unicode MS"/>
                <a:ea typeface="JetBrains Mono"/>
              </a:rPr>
            </a:br>
            <a:r>
              <a:rPr kumimoji="0" lang="en-US" altLang="en-US" sz="600" b="0" i="0" u="none" strike="noStrike" cap="none" normalizeH="0" baseline="0" dirty="0">
                <a:ln>
                  <a:noFill/>
                </a:ln>
                <a:solidFill>
                  <a:srgbClr val="F8F8F2"/>
                </a:solidFill>
                <a:effectLst/>
                <a:latin typeface="Arial Unicode MS"/>
                <a:ea typeface="JetBrains Mono"/>
              </a:rPr>
              <a:t>df9 </a:t>
            </a:r>
            <a:r>
              <a:rPr kumimoji="0" lang="en-US" altLang="en-US" sz="600" b="0" i="0" u="none" strike="noStrike" cap="none" normalizeH="0" baseline="0" dirty="0">
                <a:ln>
                  <a:noFill/>
                </a:ln>
                <a:solidFill>
                  <a:srgbClr val="F998CC"/>
                </a:solidFill>
                <a:effectLst/>
                <a:latin typeface="Arial Unicode MS"/>
                <a:ea typeface="JetBrains Mono"/>
              </a:rPr>
              <a:t>= </a:t>
            </a:r>
            <a:r>
              <a:rPr kumimoji="0" lang="en-US" altLang="en-US" sz="600" b="0" i="0" u="none" strike="noStrike" cap="none" normalizeH="0" baseline="0" dirty="0">
                <a:ln>
                  <a:noFill/>
                </a:ln>
                <a:solidFill>
                  <a:srgbClr val="F8F8F2"/>
                </a:solidFill>
                <a:effectLst/>
                <a:latin typeface="Arial Unicode MS"/>
                <a:ea typeface="JetBrains Mono"/>
              </a:rPr>
              <a:t>df9.</a:t>
            </a:r>
            <a:r>
              <a:rPr kumimoji="0" lang="en-US" altLang="en-US" sz="600" b="0" i="0" u="none" strike="noStrike" cap="none" normalizeH="0" baseline="0" dirty="0">
                <a:ln>
                  <a:noFill/>
                </a:ln>
                <a:solidFill>
                  <a:srgbClr val="50FA7B"/>
                </a:solidFill>
                <a:effectLst/>
                <a:latin typeface="Arial Unicode MS"/>
                <a:ea typeface="JetBrains Mono"/>
              </a:rPr>
              <a:t>rename</a:t>
            </a:r>
            <a:r>
              <a:rPr kumimoji="0" lang="en-US" altLang="en-US" sz="600" b="1" i="0" u="none" strike="noStrike" cap="none" normalizeH="0" baseline="0" dirty="0">
                <a:ln>
                  <a:noFill/>
                </a:ln>
                <a:solidFill>
                  <a:srgbClr val="BD93F9"/>
                </a:solidFill>
                <a:effectLst/>
                <a:latin typeface="Arial Unicode MS"/>
                <a:ea typeface="JetBrains Mono"/>
              </a:rPr>
              <a:t>(</a:t>
            </a:r>
            <a:r>
              <a:rPr kumimoji="0" lang="en-US" altLang="en-US" sz="600" b="0" i="0" u="none" strike="noStrike" cap="none" normalizeH="0" baseline="0" dirty="0">
                <a:ln>
                  <a:noFill/>
                </a:ln>
                <a:solidFill>
                  <a:srgbClr val="6272A4"/>
                </a:solidFill>
                <a:effectLst/>
                <a:latin typeface="Arial Unicode MS"/>
                <a:ea typeface="JetBrains Mono"/>
              </a:rPr>
              <a:t>columns</a:t>
            </a:r>
            <a:r>
              <a:rPr kumimoji="0" lang="en-US" altLang="en-US" sz="600" b="0" i="0" u="none" strike="noStrike" cap="none" normalizeH="0" baseline="0" dirty="0">
                <a:ln>
                  <a:noFill/>
                </a:ln>
                <a:solidFill>
                  <a:srgbClr val="F998CC"/>
                </a:solidFill>
                <a:effectLst/>
                <a:latin typeface="Arial Unicode MS"/>
                <a:ea typeface="JetBrains Mono"/>
              </a:rPr>
              <a:t>=</a:t>
            </a:r>
            <a:r>
              <a:rPr kumimoji="0" lang="en-US" altLang="en-US" sz="600" b="1" i="0" u="none" strike="noStrike" cap="none" normalizeH="0" baseline="0" dirty="0">
                <a:ln>
                  <a:noFill/>
                </a:ln>
                <a:solidFill>
                  <a:srgbClr val="BD93F9"/>
                </a:solidFill>
                <a:effectLst/>
                <a:latin typeface="Arial Unicode MS"/>
                <a:ea typeface="JetBrains Mono"/>
              </a:rPr>
              <a:t>{</a:t>
            </a:r>
            <a:r>
              <a:rPr kumimoji="0" lang="en-US" altLang="en-US" sz="600" b="0" i="0" u="none" strike="noStrike" cap="none" normalizeH="0" baseline="0" dirty="0">
                <a:ln>
                  <a:noFill/>
                </a:ln>
                <a:solidFill>
                  <a:srgbClr val="F1FA8C"/>
                </a:solidFill>
                <a:effectLst/>
                <a:latin typeface="Arial Unicode MS"/>
                <a:ea typeface="JetBrains Mono"/>
              </a:rPr>
              <a:t>'</a:t>
            </a:r>
            <a:r>
              <a:rPr kumimoji="0" lang="en-US" altLang="en-US" sz="600" b="0" i="0" u="none" strike="noStrike" cap="none" normalizeH="0" baseline="0" dirty="0" err="1">
                <a:ln>
                  <a:noFill/>
                </a:ln>
                <a:solidFill>
                  <a:srgbClr val="F1FA8C"/>
                </a:solidFill>
                <a:effectLst/>
                <a:latin typeface="Arial Unicode MS"/>
                <a:ea typeface="JetBrains Mono"/>
              </a:rPr>
              <a:t>year'</a:t>
            </a:r>
            <a:r>
              <a:rPr kumimoji="0" lang="en-US" altLang="en-US" sz="600" b="0" i="0" u="none" strike="noStrike" cap="none" normalizeH="0" baseline="0" dirty="0" err="1">
                <a:ln>
                  <a:noFill/>
                </a:ln>
                <a:solidFill>
                  <a:srgbClr val="F998CC"/>
                </a:solidFill>
                <a:effectLst/>
                <a:latin typeface="Arial Unicode MS"/>
                <a:ea typeface="JetBrains Mono"/>
              </a:rPr>
              <a:t>:</a:t>
            </a:r>
            <a:r>
              <a:rPr kumimoji="0" lang="en-US" altLang="en-US" sz="600" b="0" i="0" u="none" strike="noStrike" cap="none" normalizeH="0" baseline="0" dirty="0" err="1">
                <a:ln>
                  <a:noFill/>
                </a:ln>
                <a:solidFill>
                  <a:srgbClr val="F1FA8C"/>
                </a:solidFill>
                <a:effectLst/>
                <a:latin typeface="Arial Unicode MS"/>
                <a:ea typeface="JetBrains Mono"/>
              </a:rPr>
              <a:t>'Year'</a:t>
            </a:r>
            <a:r>
              <a:rPr kumimoji="0" lang="en-US" altLang="en-US" sz="600" b="0" i="0" u="none" strike="noStrike" cap="none" normalizeH="0" baseline="0" dirty="0" err="1">
                <a:ln>
                  <a:noFill/>
                </a:ln>
                <a:solidFill>
                  <a:srgbClr val="F8F8F2"/>
                </a:solidFill>
                <a:effectLst/>
                <a:latin typeface="Arial Unicode MS"/>
                <a:ea typeface="JetBrains Mono"/>
              </a:rPr>
              <a:t>,</a:t>
            </a:r>
            <a:r>
              <a:rPr kumimoji="0" lang="en-US" altLang="en-US" sz="600" b="0" i="0" u="none" strike="noStrike" cap="none" normalizeH="0" baseline="0" dirty="0" err="1">
                <a:ln>
                  <a:noFill/>
                </a:ln>
                <a:solidFill>
                  <a:srgbClr val="F1FA8C"/>
                </a:solidFill>
                <a:effectLst/>
                <a:latin typeface="Arial Unicode MS"/>
                <a:ea typeface="JetBrains Mono"/>
              </a:rPr>
              <a:t>'facility'</a:t>
            </a:r>
            <a:r>
              <a:rPr kumimoji="0" lang="en-US" altLang="en-US" sz="600" b="0" i="0" u="none" strike="noStrike" cap="none" normalizeH="0" baseline="0" dirty="0" err="1">
                <a:ln>
                  <a:noFill/>
                </a:ln>
                <a:solidFill>
                  <a:srgbClr val="F998CC"/>
                </a:solidFill>
                <a:effectLst/>
                <a:latin typeface="Arial Unicode MS"/>
                <a:ea typeface="JetBrains Mono"/>
              </a:rPr>
              <a:t>:</a:t>
            </a:r>
            <a:r>
              <a:rPr kumimoji="0" lang="en-US" altLang="en-US" sz="600" b="0" i="0" u="none" strike="noStrike" cap="none" normalizeH="0" baseline="0" dirty="0" err="1">
                <a:ln>
                  <a:noFill/>
                </a:ln>
                <a:solidFill>
                  <a:srgbClr val="F1FA8C"/>
                </a:solidFill>
                <a:effectLst/>
                <a:latin typeface="Arial Unicode MS"/>
                <a:ea typeface="JetBrains Mono"/>
              </a:rPr>
              <a:t>'Type</a:t>
            </a:r>
            <a:r>
              <a:rPr kumimoji="0" lang="en-US" altLang="en-US" sz="600" b="0" i="0" u="none" strike="noStrike" cap="none" normalizeH="0" baseline="0" dirty="0">
                <a:ln>
                  <a:noFill/>
                </a:ln>
                <a:solidFill>
                  <a:srgbClr val="F1FA8C"/>
                </a:solidFill>
                <a:effectLst/>
                <a:latin typeface="Arial Unicode MS"/>
                <a:ea typeface="JetBrains Mono"/>
              </a:rPr>
              <a:t> of </a:t>
            </a:r>
            <a:r>
              <a:rPr kumimoji="0" lang="en-US" altLang="en-US" sz="600" b="0" i="0" u="none" strike="noStrike" cap="none" normalizeH="0" baseline="0" dirty="0" err="1">
                <a:ln>
                  <a:noFill/>
                </a:ln>
                <a:solidFill>
                  <a:srgbClr val="F1FA8C"/>
                </a:solidFill>
                <a:effectLst/>
                <a:latin typeface="Arial Unicode MS"/>
                <a:ea typeface="JetBrains Mono"/>
              </a:rPr>
              <a:t>Facility'</a:t>
            </a:r>
            <a:r>
              <a:rPr kumimoji="0" lang="en-US" altLang="en-US" sz="600" b="0" i="0" u="none" strike="noStrike" cap="none" normalizeH="0" baseline="0" dirty="0" err="1">
                <a:ln>
                  <a:noFill/>
                </a:ln>
                <a:solidFill>
                  <a:srgbClr val="F8F8F2"/>
                </a:solidFill>
                <a:effectLst/>
                <a:latin typeface="Arial Unicode MS"/>
                <a:ea typeface="JetBrains Mono"/>
              </a:rPr>
              <a:t>,</a:t>
            </a:r>
            <a:r>
              <a:rPr kumimoji="0" lang="en-US" altLang="en-US" sz="600" b="0" i="0" u="none" strike="noStrike" cap="none" normalizeH="0" baseline="0" dirty="0" err="1">
                <a:ln>
                  <a:noFill/>
                </a:ln>
                <a:solidFill>
                  <a:srgbClr val="F1FA8C"/>
                </a:solidFill>
                <a:effectLst/>
                <a:latin typeface="Arial Unicode MS"/>
                <a:ea typeface="JetBrains Mono"/>
              </a:rPr>
              <a:t>'number'</a:t>
            </a:r>
            <a:r>
              <a:rPr kumimoji="0" lang="en-US" altLang="en-US" sz="600" b="0" i="0" u="none" strike="noStrike" cap="none" normalizeH="0" baseline="0" dirty="0" err="1">
                <a:ln>
                  <a:noFill/>
                </a:ln>
                <a:solidFill>
                  <a:srgbClr val="F998CC"/>
                </a:solidFill>
                <a:effectLst/>
                <a:latin typeface="Arial Unicode MS"/>
                <a:ea typeface="JetBrains Mono"/>
              </a:rPr>
              <a:t>:</a:t>
            </a:r>
            <a:r>
              <a:rPr kumimoji="0" lang="en-US" altLang="en-US" sz="600" b="0" i="0" u="none" strike="noStrike" cap="none" normalizeH="0" baseline="0" dirty="0" err="1">
                <a:ln>
                  <a:noFill/>
                </a:ln>
                <a:solidFill>
                  <a:srgbClr val="F1FA8C"/>
                </a:solidFill>
                <a:effectLst/>
                <a:latin typeface="Arial Unicode MS"/>
                <a:ea typeface="JetBrains Mono"/>
              </a:rPr>
              <a:t>'Count</a:t>
            </a:r>
            <a:r>
              <a:rPr kumimoji="0" lang="en-US" altLang="en-US" sz="600" b="0" i="0" u="none" strike="noStrike" cap="none" normalizeH="0" baseline="0" dirty="0">
                <a:ln>
                  <a:noFill/>
                </a:ln>
                <a:solidFill>
                  <a:srgbClr val="F1FA8C"/>
                </a:solidFill>
                <a:effectLst/>
                <a:latin typeface="Arial Unicode MS"/>
                <a:ea typeface="JetBrains Mono"/>
              </a:rPr>
              <a:t>'</a:t>
            </a:r>
            <a:r>
              <a:rPr kumimoji="0" lang="en-US" altLang="en-US" sz="600" b="1" i="0" u="none" strike="noStrike" cap="none" normalizeH="0" baseline="0" dirty="0">
                <a:ln>
                  <a:noFill/>
                </a:ln>
                <a:solidFill>
                  <a:srgbClr val="BD93F9"/>
                </a:solidFill>
                <a:effectLst/>
                <a:latin typeface="Arial Unicode MS"/>
                <a:ea typeface="JetBrains Mono"/>
              </a:rPr>
              <a:t>}) </a:t>
            </a:r>
            <a:r>
              <a:rPr kumimoji="0" lang="en-US" altLang="en-US" sz="600" b="0" i="0" u="none" strike="noStrike" cap="none" normalizeH="0" baseline="0" dirty="0">
                <a:ln>
                  <a:noFill/>
                </a:ln>
                <a:solidFill>
                  <a:srgbClr val="98AFFF"/>
                </a:solidFill>
                <a:effectLst/>
                <a:latin typeface="Arial Unicode MS"/>
                <a:ea typeface="JetBrains Mono"/>
              </a:rPr>
              <a:t>#rename columns for easier readability</a:t>
            </a:r>
            <a:br>
              <a:rPr kumimoji="0" lang="en-US" altLang="en-US" sz="600" b="0" i="0" u="none" strike="noStrike" cap="none" normalizeH="0" baseline="0" dirty="0">
                <a:ln>
                  <a:noFill/>
                </a:ln>
                <a:solidFill>
                  <a:srgbClr val="98AFFF"/>
                </a:solidFill>
                <a:effectLst/>
                <a:latin typeface="Arial Unicode MS"/>
                <a:ea typeface="JetBrains Mono"/>
              </a:rPr>
            </a:br>
            <a:r>
              <a:rPr kumimoji="0" lang="en-US" altLang="en-US" sz="600" b="0" i="0" u="none" strike="noStrike" cap="none" normalizeH="0" baseline="0" dirty="0">
                <a:ln>
                  <a:noFill/>
                </a:ln>
                <a:solidFill>
                  <a:srgbClr val="F8F8F2"/>
                </a:solidFill>
                <a:effectLst/>
                <a:latin typeface="Arial Unicode MS"/>
                <a:ea typeface="JetBrains Mono"/>
              </a:rPr>
              <a:t>df10 </a:t>
            </a:r>
            <a:r>
              <a:rPr kumimoji="0" lang="en-US" altLang="en-US" sz="600" b="0" i="0" u="none" strike="noStrike" cap="none" normalizeH="0" baseline="0" dirty="0">
                <a:ln>
                  <a:noFill/>
                </a:ln>
                <a:solidFill>
                  <a:srgbClr val="F998CC"/>
                </a:solidFill>
                <a:effectLst/>
                <a:latin typeface="Arial Unicode MS"/>
                <a:ea typeface="JetBrains Mono"/>
              </a:rPr>
              <a:t>= </a:t>
            </a:r>
            <a:r>
              <a:rPr kumimoji="0" lang="en-US" altLang="en-US" sz="600" b="0" i="0" u="none" strike="noStrike" cap="none" normalizeH="0" baseline="0" dirty="0">
                <a:ln>
                  <a:noFill/>
                </a:ln>
                <a:solidFill>
                  <a:srgbClr val="F8F8F2"/>
                </a:solidFill>
                <a:effectLst/>
                <a:latin typeface="Arial Unicode MS"/>
                <a:ea typeface="JetBrains Mono"/>
              </a:rPr>
              <a:t>df10.</a:t>
            </a:r>
            <a:r>
              <a:rPr kumimoji="0" lang="en-US" altLang="en-US" sz="600" b="0" i="0" u="none" strike="noStrike" cap="none" normalizeH="0" baseline="0" dirty="0">
                <a:ln>
                  <a:noFill/>
                </a:ln>
                <a:solidFill>
                  <a:srgbClr val="50FA7B"/>
                </a:solidFill>
                <a:effectLst/>
                <a:latin typeface="Arial Unicode MS"/>
                <a:ea typeface="JetBrains Mono"/>
              </a:rPr>
              <a:t>rename</a:t>
            </a:r>
            <a:r>
              <a:rPr kumimoji="0" lang="en-US" altLang="en-US" sz="600" b="1" i="0" u="none" strike="noStrike" cap="none" normalizeH="0" baseline="0" dirty="0">
                <a:ln>
                  <a:noFill/>
                </a:ln>
                <a:solidFill>
                  <a:srgbClr val="BD93F9"/>
                </a:solidFill>
                <a:effectLst/>
                <a:latin typeface="Arial Unicode MS"/>
                <a:ea typeface="JetBrains Mono"/>
              </a:rPr>
              <a:t>(</a:t>
            </a:r>
            <a:r>
              <a:rPr kumimoji="0" lang="en-US" altLang="en-US" sz="600" b="0" i="0" u="none" strike="noStrike" cap="none" normalizeH="0" baseline="0" dirty="0">
                <a:ln>
                  <a:noFill/>
                </a:ln>
                <a:solidFill>
                  <a:srgbClr val="6272A4"/>
                </a:solidFill>
                <a:effectLst/>
                <a:latin typeface="Arial Unicode MS"/>
                <a:ea typeface="JetBrains Mono"/>
              </a:rPr>
              <a:t>columns</a:t>
            </a:r>
            <a:r>
              <a:rPr kumimoji="0" lang="en-US" altLang="en-US" sz="600" b="0" i="0" u="none" strike="noStrike" cap="none" normalizeH="0" baseline="0" dirty="0">
                <a:ln>
                  <a:noFill/>
                </a:ln>
                <a:solidFill>
                  <a:srgbClr val="F998CC"/>
                </a:solidFill>
                <a:effectLst/>
                <a:latin typeface="Arial Unicode MS"/>
                <a:ea typeface="JetBrains Mono"/>
              </a:rPr>
              <a:t>=</a:t>
            </a:r>
            <a:r>
              <a:rPr kumimoji="0" lang="en-US" altLang="en-US" sz="600" b="1" i="0" u="none" strike="noStrike" cap="none" normalizeH="0" baseline="0" dirty="0">
                <a:ln>
                  <a:noFill/>
                </a:ln>
                <a:solidFill>
                  <a:srgbClr val="BD93F9"/>
                </a:solidFill>
                <a:effectLst/>
                <a:latin typeface="Arial Unicode MS"/>
                <a:ea typeface="JetBrains Mono"/>
              </a:rPr>
              <a:t>{</a:t>
            </a:r>
            <a:r>
              <a:rPr kumimoji="0" lang="en-US" altLang="en-US" sz="600" b="0" i="0" u="none" strike="noStrike" cap="none" normalizeH="0" baseline="0" dirty="0">
                <a:ln>
                  <a:noFill/>
                </a:ln>
                <a:solidFill>
                  <a:srgbClr val="F1FA8C"/>
                </a:solidFill>
                <a:effectLst/>
                <a:latin typeface="Arial Unicode MS"/>
                <a:ea typeface="JetBrains Mono"/>
              </a:rPr>
              <a:t>'</a:t>
            </a:r>
            <a:r>
              <a:rPr kumimoji="0" lang="en-US" altLang="en-US" sz="600" b="0" i="0" u="none" strike="noStrike" cap="none" normalizeH="0" baseline="0" dirty="0" err="1">
                <a:ln>
                  <a:noFill/>
                </a:ln>
                <a:solidFill>
                  <a:srgbClr val="F1FA8C"/>
                </a:solidFill>
                <a:effectLst/>
                <a:latin typeface="Arial Unicode MS"/>
                <a:ea typeface="JetBrains Mono"/>
              </a:rPr>
              <a:t>year'</a:t>
            </a:r>
            <a:r>
              <a:rPr kumimoji="0" lang="en-US" altLang="en-US" sz="600" b="0" i="0" u="none" strike="noStrike" cap="none" normalizeH="0" baseline="0" dirty="0" err="1">
                <a:ln>
                  <a:noFill/>
                </a:ln>
                <a:solidFill>
                  <a:srgbClr val="F998CC"/>
                </a:solidFill>
                <a:effectLst/>
                <a:latin typeface="Arial Unicode MS"/>
                <a:ea typeface="JetBrains Mono"/>
              </a:rPr>
              <a:t>:</a:t>
            </a:r>
            <a:r>
              <a:rPr kumimoji="0" lang="en-US" altLang="en-US" sz="600" b="0" i="0" u="none" strike="noStrike" cap="none" normalizeH="0" baseline="0" dirty="0" err="1">
                <a:ln>
                  <a:noFill/>
                </a:ln>
                <a:solidFill>
                  <a:srgbClr val="F1FA8C"/>
                </a:solidFill>
                <a:effectLst/>
                <a:latin typeface="Arial Unicode MS"/>
                <a:ea typeface="JetBrains Mono"/>
              </a:rPr>
              <a:t>'Year'</a:t>
            </a:r>
            <a:r>
              <a:rPr kumimoji="0" lang="en-US" altLang="en-US" sz="600" b="0" i="0" u="none" strike="noStrike" cap="none" normalizeH="0" baseline="0" dirty="0" err="1">
                <a:ln>
                  <a:noFill/>
                </a:ln>
                <a:solidFill>
                  <a:srgbClr val="F8F8F2"/>
                </a:solidFill>
                <a:effectLst/>
                <a:latin typeface="Arial Unicode MS"/>
                <a:ea typeface="JetBrains Mono"/>
              </a:rPr>
              <a:t>,</a:t>
            </a:r>
            <a:r>
              <a:rPr kumimoji="0" lang="en-US" altLang="en-US" sz="600" b="0" i="0" u="none" strike="noStrike" cap="none" normalizeH="0" baseline="0" dirty="0" err="1">
                <a:ln>
                  <a:noFill/>
                </a:ln>
                <a:solidFill>
                  <a:srgbClr val="F1FA8C"/>
                </a:solidFill>
                <a:effectLst/>
                <a:latin typeface="Arial Unicode MS"/>
                <a:ea typeface="JetBrains Mono"/>
              </a:rPr>
              <a:t>'facility'</a:t>
            </a:r>
            <a:r>
              <a:rPr kumimoji="0" lang="en-US" altLang="en-US" sz="600" b="0" i="0" u="none" strike="noStrike" cap="none" normalizeH="0" baseline="0" dirty="0" err="1">
                <a:ln>
                  <a:noFill/>
                </a:ln>
                <a:solidFill>
                  <a:srgbClr val="F998CC"/>
                </a:solidFill>
                <a:effectLst/>
                <a:latin typeface="Arial Unicode MS"/>
                <a:ea typeface="JetBrains Mono"/>
              </a:rPr>
              <a:t>:</a:t>
            </a:r>
            <a:r>
              <a:rPr kumimoji="0" lang="en-US" altLang="en-US" sz="600" b="0" i="0" u="none" strike="noStrike" cap="none" normalizeH="0" baseline="0" dirty="0" err="1">
                <a:ln>
                  <a:noFill/>
                </a:ln>
                <a:solidFill>
                  <a:srgbClr val="F1FA8C"/>
                </a:solidFill>
                <a:effectLst/>
                <a:latin typeface="Arial Unicode MS"/>
                <a:ea typeface="JetBrains Mono"/>
              </a:rPr>
              <a:t>'Type</a:t>
            </a:r>
            <a:r>
              <a:rPr kumimoji="0" lang="en-US" altLang="en-US" sz="600" b="0" i="0" u="none" strike="noStrike" cap="none" normalizeH="0" baseline="0" dirty="0">
                <a:ln>
                  <a:noFill/>
                </a:ln>
                <a:solidFill>
                  <a:srgbClr val="F1FA8C"/>
                </a:solidFill>
                <a:effectLst/>
                <a:latin typeface="Arial Unicode MS"/>
                <a:ea typeface="JetBrains Mono"/>
              </a:rPr>
              <a:t> of </a:t>
            </a:r>
            <a:r>
              <a:rPr kumimoji="0" lang="en-US" altLang="en-US" sz="600" b="0" i="0" u="none" strike="noStrike" cap="none" normalizeH="0" baseline="0" dirty="0" err="1">
                <a:ln>
                  <a:noFill/>
                </a:ln>
                <a:solidFill>
                  <a:srgbClr val="F1FA8C"/>
                </a:solidFill>
                <a:effectLst/>
                <a:latin typeface="Arial Unicode MS"/>
                <a:ea typeface="JetBrains Mono"/>
              </a:rPr>
              <a:t>Facility'</a:t>
            </a:r>
            <a:r>
              <a:rPr kumimoji="0" lang="en-US" altLang="en-US" sz="600" b="0" i="0" u="none" strike="noStrike" cap="none" normalizeH="0" baseline="0" dirty="0" err="1">
                <a:ln>
                  <a:noFill/>
                </a:ln>
                <a:solidFill>
                  <a:srgbClr val="F8F8F2"/>
                </a:solidFill>
                <a:effectLst/>
                <a:latin typeface="Arial Unicode MS"/>
                <a:ea typeface="JetBrains Mono"/>
              </a:rPr>
              <a:t>,</a:t>
            </a:r>
            <a:r>
              <a:rPr kumimoji="0" lang="en-US" altLang="en-US" sz="600" b="0" i="0" u="none" strike="noStrike" cap="none" normalizeH="0" baseline="0" dirty="0" err="1">
                <a:ln>
                  <a:noFill/>
                </a:ln>
                <a:solidFill>
                  <a:srgbClr val="F1FA8C"/>
                </a:solidFill>
                <a:effectLst/>
                <a:latin typeface="Arial Unicode MS"/>
                <a:ea typeface="JetBrains Mono"/>
              </a:rPr>
              <a:t>'number'</a:t>
            </a:r>
            <a:r>
              <a:rPr kumimoji="0" lang="en-US" altLang="en-US" sz="600" b="0" i="0" u="none" strike="noStrike" cap="none" normalizeH="0" baseline="0" dirty="0" err="1">
                <a:ln>
                  <a:noFill/>
                </a:ln>
                <a:solidFill>
                  <a:srgbClr val="F998CC"/>
                </a:solidFill>
                <a:effectLst/>
                <a:latin typeface="Arial Unicode MS"/>
                <a:ea typeface="JetBrains Mono"/>
              </a:rPr>
              <a:t>:</a:t>
            </a:r>
            <a:r>
              <a:rPr kumimoji="0" lang="en-US" altLang="en-US" sz="600" b="0" i="0" u="none" strike="noStrike" cap="none" normalizeH="0" baseline="0" dirty="0" err="1">
                <a:ln>
                  <a:noFill/>
                </a:ln>
                <a:solidFill>
                  <a:srgbClr val="F1FA8C"/>
                </a:solidFill>
                <a:effectLst/>
                <a:latin typeface="Arial Unicode MS"/>
                <a:ea typeface="JetBrains Mono"/>
              </a:rPr>
              <a:t>'Count</a:t>
            </a:r>
            <a:r>
              <a:rPr kumimoji="0" lang="en-US" altLang="en-US" sz="600" b="0" i="0" u="none" strike="noStrike" cap="none" normalizeH="0" baseline="0" dirty="0">
                <a:ln>
                  <a:noFill/>
                </a:ln>
                <a:solidFill>
                  <a:srgbClr val="F1FA8C"/>
                </a:solidFill>
                <a:effectLst/>
                <a:latin typeface="Arial Unicode MS"/>
                <a:ea typeface="JetBrains Mono"/>
              </a:rPr>
              <a:t>'</a:t>
            </a:r>
            <a:r>
              <a:rPr kumimoji="0" lang="en-US" altLang="en-US" sz="600" b="1" i="0" u="none" strike="noStrike" cap="none" normalizeH="0" baseline="0" dirty="0">
                <a:ln>
                  <a:noFill/>
                </a:ln>
                <a:solidFill>
                  <a:srgbClr val="BD93F9"/>
                </a:solidFill>
                <a:effectLst/>
                <a:latin typeface="Arial Unicode MS"/>
                <a:ea typeface="JetBrains Mono"/>
              </a:rPr>
              <a:t>}) </a:t>
            </a:r>
            <a:r>
              <a:rPr kumimoji="0" lang="en-US" altLang="en-US" sz="600" b="0" i="0" u="none" strike="noStrike" cap="none" normalizeH="0" baseline="0" dirty="0">
                <a:ln>
                  <a:noFill/>
                </a:ln>
                <a:solidFill>
                  <a:srgbClr val="98AFFF"/>
                </a:solidFill>
                <a:effectLst/>
                <a:latin typeface="Arial Unicode MS"/>
                <a:ea typeface="JetBrains Mono"/>
              </a:rPr>
              <a:t>#rename columns for easier readability</a:t>
            </a:r>
            <a:br>
              <a:rPr kumimoji="0" lang="en-US" altLang="en-US" sz="600" b="0" i="0" u="none" strike="noStrike" cap="none" normalizeH="0" baseline="0" dirty="0">
                <a:ln>
                  <a:noFill/>
                </a:ln>
                <a:solidFill>
                  <a:srgbClr val="98AFFF"/>
                </a:solidFill>
                <a:effectLst/>
                <a:latin typeface="Arial Unicode MS"/>
                <a:ea typeface="JetBrains Mono"/>
              </a:rPr>
            </a:br>
            <a:r>
              <a:rPr kumimoji="0" lang="en-US" altLang="en-US" sz="600" b="0" i="0" u="none" strike="noStrike" cap="none" normalizeH="0" baseline="0" dirty="0" err="1">
                <a:ln>
                  <a:noFill/>
                </a:ln>
                <a:solidFill>
                  <a:srgbClr val="F8F8F2"/>
                </a:solidFill>
                <a:effectLst/>
                <a:latin typeface="Arial Unicode MS"/>
                <a:ea typeface="JetBrains Mono"/>
              </a:rPr>
              <a:t>df_final</a:t>
            </a:r>
            <a:r>
              <a:rPr kumimoji="0" lang="en-US" altLang="en-US" sz="600" b="0" i="0" u="none" strike="noStrike" cap="none" normalizeH="0" baseline="0" dirty="0">
                <a:ln>
                  <a:noFill/>
                </a:ln>
                <a:solidFill>
                  <a:srgbClr val="F8F8F2"/>
                </a:solidFill>
                <a:effectLst/>
                <a:latin typeface="Arial Unicode MS"/>
                <a:ea typeface="JetBrains Mono"/>
              </a:rPr>
              <a:t> </a:t>
            </a:r>
            <a:r>
              <a:rPr kumimoji="0" lang="en-US" altLang="en-US" sz="600" b="0" i="0" u="none" strike="noStrike" cap="none" normalizeH="0" baseline="0" dirty="0">
                <a:ln>
                  <a:noFill/>
                </a:ln>
                <a:solidFill>
                  <a:srgbClr val="F998CC"/>
                </a:solidFill>
                <a:effectLst/>
                <a:latin typeface="Arial Unicode MS"/>
                <a:ea typeface="JetBrains Mono"/>
              </a:rPr>
              <a:t>= </a:t>
            </a:r>
            <a:r>
              <a:rPr kumimoji="0" lang="en-US" altLang="en-US" sz="600" b="0" i="0" u="none" strike="noStrike" cap="none" normalizeH="0" baseline="0" dirty="0" err="1">
                <a:ln>
                  <a:noFill/>
                </a:ln>
                <a:solidFill>
                  <a:srgbClr val="F8F8F2"/>
                </a:solidFill>
                <a:effectLst/>
                <a:latin typeface="Arial Unicode MS"/>
                <a:ea typeface="JetBrains Mono"/>
              </a:rPr>
              <a:t>pd.</a:t>
            </a:r>
            <a:r>
              <a:rPr kumimoji="0" lang="en-US" altLang="en-US" sz="600" b="0" i="0" u="none" strike="noStrike" cap="none" normalizeH="0" baseline="0" dirty="0" err="1">
                <a:ln>
                  <a:noFill/>
                </a:ln>
                <a:solidFill>
                  <a:srgbClr val="50FA7B"/>
                </a:solidFill>
                <a:effectLst/>
                <a:latin typeface="Arial Unicode MS"/>
                <a:ea typeface="JetBrains Mono"/>
              </a:rPr>
              <a:t>concat</a:t>
            </a:r>
            <a:r>
              <a:rPr kumimoji="0" lang="en-US" altLang="en-US" sz="600" b="1" i="0" u="none" strike="noStrike" cap="none" normalizeH="0" baseline="0" dirty="0">
                <a:ln>
                  <a:noFill/>
                </a:ln>
                <a:solidFill>
                  <a:srgbClr val="BD93F9"/>
                </a:solidFill>
                <a:effectLst/>
                <a:latin typeface="Arial Unicode MS"/>
                <a:ea typeface="JetBrains Mono"/>
              </a:rPr>
              <a:t>([</a:t>
            </a:r>
            <a:r>
              <a:rPr kumimoji="0" lang="en-US" altLang="en-US" sz="600" b="0" i="0" u="none" strike="noStrike" cap="none" normalizeH="0" baseline="0" dirty="0">
                <a:ln>
                  <a:noFill/>
                </a:ln>
                <a:solidFill>
                  <a:srgbClr val="F8F8F2"/>
                </a:solidFill>
                <a:effectLst/>
                <a:latin typeface="Arial Unicode MS"/>
                <a:ea typeface="JetBrains Mono"/>
              </a:rPr>
              <a:t>df9,df10</a:t>
            </a:r>
            <a:r>
              <a:rPr kumimoji="0" lang="en-US" altLang="en-US" sz="600" b="1" i="0" u="none" strike="noStrike" cap="none" normalizeH="0" baseline="0" dirty="0">
                <a:ln>
                  <a:noFill/>
                </a:ln>
                <a:solidFill>
                  <a:srgbClr val="BD93F9"/>
                </a:solidFill>
                <a:effectLst/>
                <a:latin typeface="Arial Unicode MS"/>
                <a:ea typeface="JetBrains Mono"/>
              </a:rPr>
              <a:t>]) </a:t>
            </a:r>
            <a:r>
              <a:rPr kumimoji="0" lang="en-US" altLang="en-US" sz="600" b="0" i="0" u="none" strike="noStrike" cap="none" normalizeH="0" baseline="0" dirty="0">
                <a:ln>
                  <a:noFill/>
                </a:ln>
                <a:solidFill>
                  <a:srgbClr val="98AFFF"/>
                </a:solidFill>
                <a:effectLst/>
                <a:latin typeface="Arial Unicode MS"/>
                <a:ea typeface="JetBrains Mono"/>
              </a:rPr>
              <a:t>#concatenate the 2 </a:t>
            </a:r>
            <a:r>
              <a:rPr kumimoji="0" lang="en-US" altLang="en-US" sz="600" b="0" i="0" u="none" strike="noStrike" cap="none" normalizeH="0" baseline="0" dirty="0" err="1">
                <a:ln>
                  <a:noFill/>
                </a:ln>
                <a:solidFill>
                  <a:srgbClr val="98AFFF"/>
                </a:solidFill>
                <a:effectLst/>
                <a:latin typeface="Arial Unicode MS"/>
                <a:ea typeface="JetBrains Mono"/>
              </a:rPr>
              <a:t>DataFrames</a:t>
            </a:r>
            <a:r>
              <a:rPr kumimoji="0" lang="en-US" altLang="en-US" sz="600" b="0" i="0" u="none" strike="noStrike" cap="none" normalizeH="0" baseline="0" dirty="0">
                <a:ln>
                  <a:noFill/>
                </a:ln>
                <a:solidFill>
                  <a:srgbClr val="98AFFF"/>
                </a:solidFill>
                <a:effectLst/>
                <a:latin typeface="Arial Unicode MS"/>
                <a:ea typeface="JetBrains Mono"/>
              </a:rPr>
              <a:t> for easier readability</a:t>
            </a:r>
            <a:br>
              <a:rPr kumimoji="0" lang="en-US" altLang="en-US" sz="600" b="0" i="0" u="none" strike="noStrike" cap="none" normalizeH="0" baseline="0" dirty="0">
                <a:ln>
                  <a:noFill/>
                </a:ln>
                <a:solidFill>
                  <a:srgbClr val="98AFFF"/>
                </a:solidFill>
                <a:effectLst/>
                <a:latin typeface="Arial Unicode MS"/>
                <a:ea typeface="JetBrains Mono"/>
              </a:rPr>
            </a:br>
            <a:r>
              <a:rPr kumimoji="0" lang="en-US" altLang="en-US" sz="600" b="0" i="0" u="none" strike="noStrike" cap="none" normalizeH="0" baseline="0" dirty="0" err="1">
                <a:ln>
                  <a:noFill/>
                </a:ln>
                <a:solidFill>
                  <a:srgbClr val="F8F8F2"/>
                </a:solidFill>
                <a:effectLst/>
                <a:latin typeface="Arial Unicode MS"/>
                <a:ea typeface="JetBrains Mono"/>
              </a:rPr>
              <a:t>df_final</a:t>
            </a:r>
            <a:r>
              <a:rPr kumimoji="0" lang="en-US" altLang="en-US" sz="600" b="0" i="0" u="none" strike="noStrike" cap="none" normalizeH="0" baseline="0" dirty="0">
                <a:ln>
                  <a:noFill/>
                </a:ln>
                <a:solidFill>
                  <a:srgbClr val="F8F8F2"/>
                </a:solidFill>
                <a:effectLst/>
                <a:latin typeface="Arial Unicode MS"/>
                <a:ea typeface="JetBrains Mono"/>
              </a:rPr>
              <a:t> </a:t>
            </a:r>
            <a:r>
              <a:rPr kumimoji="0" lang="en-US" altLang="en-US" sz="600" b="0" i="0" u="none" strike="noStrike" cap="none" normalizeH="0" baseline="0" dirty="0">
                <a:ln>
                  <a:noFill/>
                </a:ln>
                <a:solidFill>
                  <a:srgbClr val="F998CC"/>
                </a:solidFill>
                <a:effectLst/>
                <a:latin typeface="Arial Unicode MS"/>
                <a:ea typeface="JetBrains Mono"/>
              </a:rPr>
              <a:t>= </a:t>
            </a:r>
            <a:r>
              <a:rPr kumimoji="0" lang="en-US" altLang="en-US" sz="600" b="0" i="0" u="none" strike="noStrike" cap="none" normalizeH="0" baseline="0" dirty="0" err="1">
                <a:ln>
                  <a:noFill/>
                </a:ln>
                <a:solidFill>
                  <a:srgbClr val="F8F8F2"/>
                </a:solidFill>
                <a:effectLst/>
                <a:latin typeface="Arial Unicode MS"/>
                <a:ea typeface="JetBrains Mono"/>
              </a:rPr>
              <a:t>df_final.</a:t>
            </a:r>
            <a:r>
              <a:rPr kumimoji="0" lang="en-US" altLang="en-US" sz="600" b="0" i="0" u="none" strike="noStrike" cap="none" normalizeH="0" baseline="0" dirty="0" err="1">
                <a:ln>
                  <a:noFill/>
                </a:ln>
                <a:solidFill>
                  <a:srgbClr val="50FA7B"/>
                </a:solidFill>
                <a:effectLst/>
                <a:latin typeface="Arial Unicode MS"/>
                <a:ea typeface="JetBrains Mono"/>
              </a:rPr>
              <a:t>sort_values</a:t>
            </a:r>
            <a:r>
              <a:rPr kumimoji="0" lang="en-US" altLang="en-US" sz="600" b="1" i="0" u="none" strike="noStrike" cap="none" normalizeH="0" baseline="0" dirty="0">
                <a:ln>
                  <a:noFill/>
                </a:ln>
                <a:solidFill>
                  <a:srgbClr val="BD93F9"/>
                </a:solidFill>
                <a:effectLst/>
                <a:latin typeface="Arial Unicode MS"/>
                <a:ea typeface="JetBrains Mono"/>
              </a:rPr>
              <a:t>(</a:t>
            </a:r>
            <a:r>
              <a:rPr kumimoji="0" lang="en-US" altLang="en-US" sz="600" b="0" i="0" u="none" strike="noStrike" cap="none" normalizeH="0" baseline="0" dirty="0">
                <a:ln>
                  <a:noFill/>
                </a:ln>
                <a:solidFill>
                  <a:srgbClr val="6272A4"/>
                </a:solidFill>
                <a:effectLst/>
                <a:latin typeface="Arial Unicode MS"/>
                <a:ea typeface="JetBrains Mono"/>
              </a:rPr>
              <a:t>by</a:t>
            </a:r>
            <a:r>
              <a:rPr kumimoji="0" lang="en-US" altLang="en-US" sz="600" b="0" i="0" u="none" strike="noStrike" cap="none" normalizeH="0" baseline="0" dirty="0">
                <a:ln>
                  <a:noFill/>
                </a:ln>
                <a:solidFill>
                  <a:srgbClr val="F998CC"/>
                </a:solidFill>
                <a:effectLst/>
                <a:latin typeface="Arial Unicode MS"/>
                <a:ea typeface="JetBrains Mono"/>
              </a:rPr>
              <a:t>=</a:t>
            </a:r>
            <a:r>
              <a:rPr kumimoji="0" lang="en-US" altLang="en-US" sz="600" b="1" i="0" u="none" strike="noStrike" cap="none" normalizeH="0" baseline="0" dirty="0">
                <a:ln>
                  <a:noFill/>
                </a:ln>
                <a:solidFill>
                  <a:srgbClr val="BD93F9"/>
                </a:solidFill>
                <a:effectLst/>
                <a:latin typeface="Arial Unicode MS"/>
                <a:ea typeface="JetBrains Mono"/>
              </a:rPr>
              <a:t>[</a:t>
            </a:r>
            <a:r>
              <a:rPr kumimoji="0" lang="en-US" altLang="en-US" sz="600" b="0" i="0" u="none" strike="noStrike" cap="none" normalizeH="0" baseline="0" dirty="0">
                <a:ln>
                  <a:noFill/>
                </a:ln>
                <a:solidFill>
                  <a:srgbClr val="F1FA8C"/>
                </a:solidFill>
                <a:effectLst/>
                <a:latin typeface="Arial Unicode MS"/>
                <a:ea typeface="JetBrains Mono"/>
              </a:rPr>
              <a:t>'</a:t>
            </a:r>
            <a:r>
              <a:rPr kumimoji="0" lang="en-US" altLang="en-US" sz="600" b="0" i="0" u="none" strike="noStrike" cap="none" normalizeH="0" baseline="0" dirty="0" err="1">
                <a:ln>
                  <a:noFill/>
                </a:ln>
                <a:solidFill>
                  <a:srgbClr val="F1FA8C"/>
                </a:solidFill>
                <a:effectLst/>
                <a:latin typeface="Arial Unicode MS"/>
                <a:ea typeface="JetBrains Mono"/>
              </a:rPr>
              <a:t>Year'</a:t>
            </a:r>
            <a:r>
              <a:rPr kumimoji="0" lang="en-US" altLang="en-US" sz="600" b="0" i="0" u="none" strike="noStrike" cap="none" normalizeH="0" baseline="0" dirty="0" err="1">
                <a:ln>
                  <a:noFill/>
                </a:ln>
                <a:solidFill>
                  <a:srgbClr val="F8F8F2"/>
                </a:solidFill>
                <a:effectLst/>
                <a:latin typeface="Arial Unicode MS"/>
                <a:ea typeface="JetBrains Mono"/>
              </a:rPr>
              <a:t>,</a:t>
            </a:r>
            <a:r>
              <a:rPr kumimoji="0" lang="en-US" altLang="en-US" sz="600" b="0" i="0" u="none" strike="noStrike" cap="none" normalizeH="0" baseline="0" dirty="0" err="1">
                <a:ln>
                  <a:noFill/>
                </a:ln>
                <a:solidFill>
                  <a:srgbClr val="F1FA8C"/>
                </a:solidFill>
                <a:effectLst/>
                <a:latin typeface="Arial Unicode MS"/>
                <a:ea typeface="JetBrains Mono"/>
              </a:rPr>
              <a:t>'Count</a:t>
            </a:r>
            <a:r>
              <a:rPr kumimoji="0" lang="en-US" altLang="en-US" sz="600" b="0" i="0" u="none" strike="noStrike" cap="none" normalizeH="0" baseline="0" dirty="0">
                <a:ln>
                  <a:noFill/>
                </a:ln>
                <a:solidFill>
                  <a:srgbClr val="F1FA8C"/>
                </a:solidFill>
                <a:effectLst/>
                <a:latin typeface="Arial Unicode MS"/>
                <a:ea typeface="JetBrains Mono"/>
              </a:rPr>
              <a:t>'</a:t>
            </a:r>
            <a:r>
              <a:rPr kumimoji="0" lang="en-US" altLang="en-US" sz="600" b="1" i="0" u="none" strike="noStrike" cap="none" normalizeH="0" baseline="0" dirty="0">
                <a:ln>
                  <a:noFill/>
                </a:ln>
                <a:solidFill>
                  <a:srgbClr val="BD93F9"/>
                </a:solidFill>
                <a:effectLst/>
                <a:latin typeface="Arial Unicode MS"/>
                <a:ea typeface="JetBrains Mono"/>
              </a:rPr>
              <a:t>])</a:t>
            </a:r>
            <a:br>
              <a:rPr kumimoji="0" lang="en-US" altLang="en-US" sz="600" b="1" i="0" u="none" strike="noStrike" cap="none" normalizeH="0" baseline="0" dirty="0">
                <a:ln>
                  <a:noFill/>
                </a:ln>
                <a:solidFill>
                  <a:srgbClr val="BD93F9"/>
                </a:solidFill>
                <a:effectLst/>
                <a:latin typeface="Arial Unicode MS"/>
                <a:ea typeface="JetBrains Mono"/>
              </a:rPr>
            </a:br>
            <a:r>
              <a:rPr kumimoji="0" lang="en-US" altLang="en-US" sz="600" b="0" i="0" u="none" strike="noStrike" cap="none" normalizeH="0" baseline="0" dirty="0" err="1">
                <a:ln>
                  <a:noFill/>
                </a:ln>
                <a:solidFill>
                  <a:srgbClr val="F8F8F2"/>
                </a:solidFill>
                <a:effectLst/>
                <a:latin typeface="Arial Unicode MS"/>
                <a:ea typeface="JetBrains Mono"/>
              </a:rPr>
              <a:t>df_final</a:t>
            </a:r>
            <a:r>
              <a:rPr kumimoji="0" lang="en-US" altLang="en-US" sz="600" b="0" i="0" u="none" strike="noStrike" cap="none" normalizeH="0" baseline="0" dirty="0">
                <a:ln>
                  <a:noFill/>
                </a:ln>
                <a:solidFill>
                  <a:srgbClr val="F8F8F2"/>
                </a:solidFill>
                <a:effectLst/>
                <a:latin typeface="Arial Unicode MS"/>
                <a:ea typeface="JetBrains Mono"/>
              </a:rPr>
              <a:t> </a:t>
            </a:r>
            <a:r>
              <a:rPr kumimoji="0" lang="en-US" altLang="en-US" sz="600" b="0" i="0" u="none" strike="noStrike" cap="none" normalizeH="0" baseline="0" dirty="0">
                <a:ln>
                  <a:noFill/>
                </a:ln>
                <a:solidFill>
                  <a:srgbClr val="F998CC"/>
                </a:solidFill>
                <a:effectLst/>
                <a:latin typeface="Arial Unicode MS"/>
                <a:ea typeface="JetBrains Mono"/>
              </a:rPr>
              <a:t>= </a:t>
            </a:r>
            <a:r>
              <a:rPr kumimoji="0" lang="en-US" altLang="en-US" sz="600" b="0" i="0" u="none" strike="noStrike" cap="none" normalizeH="0" baseline="0" dirty="0" err="1">
                <a:ln>
                  <a:noFill/>
                </a:ln>
                <a:solidFill>
                  <a:srgbClr val="F8F8F2"/>
                </a:solidFill>
                <a:effectLst/>
                <a:latin typeface="Arial Unicode MS"/>
                <a:ea typeface="JetBrains Mono"/>
              </a:rPr>
              <a:t>df_final.</a:t>
            </a:r>
            <a:r>
              <a:rPr kumimoji="0" lang="en-US" altLang="en-US" sz="600" b="0" i="0" u="none" strike="noStrike" cap="none" normalizeH="0" baseline="0" dirty="0" err="1">
                <a:ln>
                  <a:noFill/>
                </a:ln>
                <a:solidFill>
                  <a:srgbClr val="50FA7B"/>
                </a:solidFill>
                <a:effectLst/>
                <a:latin typeface="Arial Unicode MS"/>
                <a:ea typeface="JetBrains Mono"/>
              </a:rPr>
              <a:t>reset_index</a:t>
            </a:r>
            <a:r>
              <a:rPr kumimoji="0" lang="en-US" altLang="en-US" sz="600" b="1" i="0" u="none" strike="noStrike" cap="none" normalizeH="0" baseline="0" dirty="0">
                <a:ln>
                  <a:noFill/>
                </a:ln>
                <a:solidFill>
                  <a:srgbClr val="BD93F9"/>
                </a:solidFill>
                <a:effectLst/>
                <a:latin typeface="Arial Unicode MS"/>
                <a:ea typeface="JetBrains Mono"/>
              </a:rPr>
              <a:t>()</a:t>
            </a:r>
            <a:br>
              <a:rPr kumimoji="0" lang="en-US" altLang="en-US" sz="600" b="1" i="0" u="none" strike="noStrike" cap="none" normalizeH="0" baseline="0" dirty="0">
                <a:ln>
                  <a:noFill/>
                </a:ln>
                <a:solidFill>
                  <a:srgbClr val="BD93F9"/>
                </a:solidFill>
                <a:effectLst/>
                <a:latin typeface="Arial Unicode MS"/>
                <a:ea typeface="JetBrains Mono"/>
              </a:rPr>
            </a:br>
            <a:r>
              <a:rPr kumimoji="0" lang="en-US" altLang="en-US" sz="600" b="0" i="0" u="none" strike="noStrike" cap="none" normalizeH="0" baseline="0" dirty="0" err="1">
                <a:ln>
                  <a:noFill/>
                </a:ln>
                <a:solidFill>
                  <a:srgbClr val="F8F8F2"/>
                </a:solidFill>
                <a:effectLst/>
                <a:latin typeface="Arial Unicode MS"/>
                <a:ea typeface="JetBrains Mono"/>
              </a:rPr>
              <a:t>df_final</a:t>
            </a:r>
            <a:r>
              <a:rPr kumimoji="0" lang="en-US" altLang="en-US" sz="600" b="0" i="0" u="none" strike="noStrike" cap="none" normalizeH="0" baseline="0" dirty="0">
                <a:ln>
                  <a:noFill/>
                </a:ln>
                <a:solidFill>
                  <a:srgbClr val="F8F8F2"/>
                </a:solidFill>
                <a:effectLst/>
                <a:latin typeface="Arial Unicode MS"/>
                <a:ea typeface="JetBrains Mono"/>
              </a:rPr>
              <a:t> </a:t>
            </a:r>
            <a:r>
              <a:rPr kumimoji="0" lang="en-US" altLang="en-US" sz="600" b="0" i="0" u="none" strike="noStrike" cap="none" normalizeH="0" baseline="0" dirty="0">
                <a:ln>
                  <a:noFill/>
                </a:ln>
                <a:solidFill>
                  <a:srgbClr val="F998CC"/>
                </a:solidFill>
                <a:effectLst/>
                <a:latin typeface="Arial Unicode MS"/>
                <a:ea typeface="JetBrains Mono"/>
              </a:rPr>
              <a:t>= </a:t>
            </a:r>
            <a:r>
              <a:rPr kumimoji="0" lang="en-US" altLang="en-US" sz="600" b="0" i="0" u="none" strike="noStrike" cap="none" normalizeH="0" baseline="0" dirty="0" err="1">
                <a:ln>
                  <a:noFill/>
                </a:ln>
                <a:solidFill>
                  <a:srgbClr val="F8F8F2"/>
                </a:solidFill>
                <a:effectLst/>
                <a:latin typeface="Arial Unicode MS"/>
                <a:ea typeface="JetBrains Mono"/>
              </a:rPr>
              <a:t>df_final.</a:t>
            </a:r>
            <a:r>
              <a:rPr kumimoji="0" lang="en-US" altLang="en-US" sz="600" b="0" i="0" u="none" strike="noStrike" cap="none" normalizeH="0" baseline="0" dirty="0" err="1">
                <a:ln>
                  <a:noFill/>
                </a:ln>
                <a:solidFill>
                  <a:srgbClr val="50FA7B"/>
                </a:solidFill>
                <a:effectLst/>
                <a:latin typeface="Arial Unicode MS"/>
                <a:ea typeface="JetBrains Mono"/>
              </a:rPr>
              <a:t>drop</a:t>
            </a:r>
            <a:r>
              <a:rPr kumimoji="0" lang="en-US" altLang="en-US" sz="600" b="1" i="0" u="none" strike="noStrike" cap="none" normalizeH="0" baseline="0" dirty="0">
                <a:ln>
                  <a:noFill/>
                </a:ln>
                <a:solidFill>
                  <a:srgbClr val="BD93F9"/>
                </a:solidFill>
                <a:effectLst/>
                <a:latin typeface="Arial Unicode MS"/>
                <a:ea typeface="JetBrains Mono"/>
              </a:rPr>
              <a:t>(</a:t>
            </a:r>
            <a:r>
              <a:rPr kumimoji="0" lang="en-US" altLang="en-US" sz="600" b="0" i="0" u="none" strike="noStrike" cap="none" normalizeH="0" baseline="0" dirty="0">
                <a:ln>
                  <a:noFill/>
                </a:ln>
                <a:solidFill>
                  <a:srgbClr val="6272A4"/>
                </a:solidFill>
                <a:effectLst/>
                <a:latin typeface="Arial Unicode MS"/>
                <a:ea typeface="JetBrains Mono"/>
              </a:rPr>
              <a:t>columns</a:t>
            </a:r>
            <a:r>
              <a:rPr kumimoji="0" lang="en-US" altLang="en-US" sz="600" b="0" i="0" u="none" strike="noStrike" cap="none" normalizeH="0" baseline="0" dirty="0">
                <a:ln>
                  <a:noFill/>
                </a:ln>
                <a:solidFill>
                  <a:srgbClr val="F998CC"/>
                </a:solidFill>
                <a:effectLst/>
                <a:latin typeface="Arial Unicode MS"/>
                <a:ea typeface="JetBrains Mono"/>
              </a:rPr>
              <a:t>=</a:t>
            </a:r>
            <a:r>
              <a:rPr kumimoji="0" lang="en-US" altLang="en-US" sz="600" b="1" i="0" u="none" strike="noStrike" cap="none" normalizeH="0" baseline="0" dirty="0">
                <a:ln>
                  <a:noFill/>
                </a:ln>
                <a:solidFill>
                  <a:srgbClr val="BD93F9"/>
                </a:solidFill>
                <a:effectLst/>
                <a:latin typeface="Arial Unicode MS"/>
                <a:ea typeface="JetBrains Mono"/>
              </a:rPr>
              <a:t>[</a:t>
            </a:r>
            <a:r>
              <a:rPr kumimoji="0" lang="en-US" altLang="en-US" sz="600" b="0" i="0" u="none" strike="noStrike" cap="none" normalizeH="0" baseline="0" dirty="0">
                <a:ln>
                  <a:noFill/>
                </a:ln>
                <a:solidFill>
                  <a:srgbClr val="F1FA8C"/>
                </a:solidFill>
                <a:effectLst/>
                <a:latin typeface="Arial Unicode MS"/>
                <a:ea typeface="JetBrains Mono"/>
              </a:rPr>
              <a:t>'index'</a:t>
            </a:r>
            <a:r>
              <a:rPr kumimoji="0" lang="en-US" altLang="en-US" sz="600" b="1" i="0" u="none" strike="noStrike" cap="none" normalizeH="0" baseline="0" dirty="0">
                <a:ln>
                  <a:noFill/>
                </a:ln>
                <a:solidFill>
                  <a:srgbClr val="BD93F9"/>
                </a:solidFill>
                <a:effectLst/>
                <a:latin typeface="Arial Unicode MS"/>
                <a:ea typeface="JetBrains Mono"/>
              </a:rPr>
              <a:t>]) </a:t>
            </a:r>
            <a:r>
              <a:rPr kumimoji="0" lang="en-US" altLang="en-US" sz="600" b="0" i="0" u="none" strike="noStrike" cap="none" normalizeH="0" baseline="0" dirty="0">
                <a:ln>
                  <a:noFill/>
                </a:ln>
                <a:solidFill>
                  <a:srgbClr val="98AFFF"/>
                </a:solidFill>
                <a:effectLst/>
                <a:latin typeface="Arial Unicode MS"/>
                <a:ea typeface="JetBrains Mono"/>
              </a:rPr>
              <a:t>#clean final data</a:t>
            </a:r>
            <a:br>
              <a:rPr kumimoji="0" lang="en-US" altLang="en-US" sz="600" b="0" i="0" u="none" strike="noStrike" cap="none" normalizeH="0" baseline="0" dirty="0">
                <a:ln>
                  <a:noFill/>
                </a:ln>
                <a:solidFill>
                  <a:srgbClr val="98AFFF"/>
                </a:solidFill>
                <a:effectLst/>
                <a:latin typeface="Arial Unicode MS"/>
                <a:ea typeface="JetBrains Mono"/>
              </a:rPr>
            </a:br>
            <a:r>
              <a:rPr kumimoji="0" lang="en-US" altLang="en-US" sz="600" b="0" i="0" u="none" strike="noStrike" cap="none" normalizeH="0" baseline="0" dirty="0">
                <a:ln>
                  <a:noFill/>
                </a:ln>
                <a:solidFill>
                  <a:srgbClr val="50FA7B"/>
                </a:solidFill>
                <a:effectLst/>
                <a:latin typeface="Arial Unicode MS"/>
                <a:ea typeface="JetBrains Mono"/>
              </a:rPr>
              <a:t>display</a:t>
            </a:r>
            <a:r>
              <a:rPr kumimoji="0" lang="en-US" altLang="en-US" sz="600" b="1" i="0" u="none" strike="noStrike" cap="none" normalizeH="0" baseline="0" dirty="0">
                <a:ln>
                  <a:noFill/>
                </a:ln>
                <a:solidFill>
                  <a:srgbClr val="BD93F9"/>
                </a:solidFill>
                <a:effectLst/>
                <a:latin typeface="Arial Unicode MS"/>
                <a:ea typeface="JetBrains Mono"/>
              </a:rPr>
              <a:t>(</a:t>
            </a:r>
            <a:r>
              <a:rPr kumimoji="0" lang="en-US" altLang="en-US" sz="600" b="0" i="0" u="none" strike="noStrike" cap="none" normalizeH="0" baseline="0" dirty="0" err="1">
                <a:ln>
                  <a:noFill/>
                </a:ln>
                <a:solidFill>
                  <a:srgbClr val="F8F8F2"/>
                </a:solidFill>
                <a:effectLst/>
                <a:latin typeface="Arial Unicode MS"/>
                <a:ea typeface="JetBrains Mono"/>
              </a:rPr>
              <a:t>df_final</a:t>
            </a:r>
            <a:r>
              <a:rPr kumimoji="0" lang="en-US" altLang="en-US" sz="600" b="1" i="0" u="none" strike="noStrike" cap="none" normalizeH="0" baseline="0" dirty="0">
                <a:ln>
                  <a:noFill/>
                </a:ln>
                <a:solidFill>
                  <a:srgbClr val="BD93F9"/>
                </a:solidFill>
                <a:effectLst/>
                <a:latin typeface="Arial Unicode MS"/>
                <a:ea typeface="JetBrains Mono"/>
              </a:rPr>
              <a:t>)</a:t>
            </a:r>
            <a:br>
              <a:rPr kumimoji="0" lang="en-US" altLang="en-US" sz="600" b="1" i="0" u="none" strike="noStrike" cap="none" normalizeH="0" baseline="0" dirty="0">
                <a:ln>
                  <a:noFill/>
                </a:ln>
                <a:solidFill>
                  <a:srgbClr val="BD93F9"/>
                </a:solidFill>
                <a:effectLst/>
                <a:latin typeface="Arial Unicode MS"/>
                <a:ea typeface="JetBrains Mono"/>
              </a:rPr>
            </a:br>
            <a:br>
              <a:rPr kumimoji="0" lang="en-US" altLang="en-US" sz="600" b="0" i="0" u="none" strike="noStrike" cap="none" normalizeH="0" baseline="0" dirty="0">
                <a:ln>
                  <a:noFill/>
                </a:ln>
                <a:solidFill>
                  <a:srgbClr val="FF79C6"/>
                </a:solidFill>
                <a:effectLst/>
                <a:latin typeface="Arial Unicode MS"/>
                <a:ea typeface="JetBrains Mono"/>
              </a:rPr>
            </a:br>
            <a:br>
              <a:rPr kumimoji="0" lang="en-US" altLang="en-US" sz="600" b="0" i="0" u="none" strike="noStrike" cap="none" normalizeH="0" baseline="0" dirty="0">
                <a:ln>
                  <a:noFill/>
                </a:ln>
                <a:solidFill>
                  <a:srgbClr val="FF79C6"/>
                </a:solidFill>
                <a:effectLst/>
                <a:latin typeface="Arial Unicode MS"/>
                <a:ea typeface="JetBrains Mono"/>
              </a:rPr>
            </a:br>
            <a:r>
              <a:rPr kumimoji="0" lang="en-US" altLang="en-US" sz="600" b="0" i="0" u="none" strike="noStrike" cap="none" normalizeH="0" baseline="0" dirty="0" err="1">
                <a:ln>
                  <a:noFill/>
                </a:ln>
                <a:solidFill>
                  <a:srgbClr val="F8F8F2"/>
                </a:solidFill>
                <a:effectLst/>
                <a:latin typeface="Arial Unicode MS"/>
                <a:ea typeface="JetBrains Mono"/>
              </a:rPr>
              <a:t>total_typeof_keys</a:t>
            </a:r>
            <a:r>
              <a:rPr kumimoji="0" lang="en-US" altLang="en-US" sz="600" b="0" i="0" u="none" strike="noStrike" cap="none" normalizeH="0" baseline="0" dirty="0">
                <a:ln>
                  <a:noFill/>
                </a:ln>
                <a:solidFill>
                  <a:srgbClr val="F8F8F2"/>
                </a:solidFill>
                <a:effectLst/>
                <a:latin typeface="Arial Unicode MS"/>
                <a:ea typeface="JetBrains Mono"/>
              </a:rPr>
              <a:t> </a:t>
            </a:r>
            <a:r>
              <a:rPr kumimoji="0" lang="en-US" altLang="en-US" sz="600" b="0" i="0" u="none" strike="noStrike" cap="none" normalizeH="0" baseline="0" dirty="0">
                <a:ln>
                  <a:noFill/>
                </a:ln>
                <a:solidFill>
                  <a:srgbClr val="F998CC"/>
                </a:solidFill>
                <a:effectLst/>
                <a:latin typeface="Arial Unicode MS"/>
                <a:ea typeface="JetBrains Mono"/>
              </a:rPr>
              <a:t>= </a:t>
            </a:r>
            <a:r>
              <a:rPr kumimoji="0" lang="en-US" altLang="en-US" sz="600" b="1" i="0" u="none" strike="noStrike" cap="none" normalizeH="0" baseline="0" dirty="0">
                <a:ln>
                  <a:noFill/>
                </a:ln>
                <a:solidFill>
                  <a:srgbClr val="BD93F9"/>
                </a:solidFill>
                <a:effectLst/>
                <a:latin typeface="Arial Unicode MS"/>
                <a:ea typeface="JetBrains Mono"/>
              </a:rPr>
              <a:t>(</a:t>
            </a:r>
            <a:r>
              <a:rPr kumimoji="0" lang="en-US" altLang="en-US" sz="600" b="0" i="0" u="none" strike="noStrike" cap="none" normalizeH="0" baseline="0" dirty="0" err="1">
                <a:ln>
                  <a:noFill/>
                </a:ln>
                <a:solidFill>
                  <a:srgbClr val="F8F8F2"/>
                </a:solidFill>
                <a:effectLst/>
                <a:latin typeface="Arial Unicode MS"/>
                <a:ea typeface="JetBrains Mono"/>
              </a:rPr>
              <a:t>np.</a:t>
            </a:r>
            <a:r>
              <a:rPr kumimoji="0" lang="en-US" altLang="en-US" sz="600" b="0" i="0" u="none" strike="noStrike" cap="none" normalizeH="0" baseline="0" dirty="0" err="1">
                <a:ln>
                  <a:noFill/>
                </a:ln>
                <a:solidFill>
                  <a:srgbClr val="50FA7B"/>
                </a:solidFill>
                <a:effectLst/>
                <a:latin typeface="Arial Unicode MS"/>
                <a:ea typeface="JetBrains Mono"/>
              </a:rPr>
              <a:t>unique</a:t>
            </a:r>
            <a:r>
              <a:rPr kumimoji="0" lang="en-US" altLang="en-US" sz="600" b="1" i="0" u="none" strike="noStrike" cap="none" normalizeH="0" baseline="0" dirty="0">
                <a:ln>
                  <a:noFill/>
                </a:ln>
                <a:solidFill>
                  <a:srgbClr val="BD93F9"/>
                </a:solidFill>
                <a:effectLst/>
                <a:latin typeface="Arial Unicode MS"/>
                <a:ea typeface="JetBrains Mono"/>
              </a:rPr>
              <a:t>(</a:t>
            </a:r>
            <a:r>
              <a:rPr kumimoji="0" lang="en-US" altLang="en-US" sz="600" b="0" i="0" u="none" strike="noStrike" cap="none" normalizeH="0" baseline="0" dirty="0" err="1">
                <a:ln>
                  <a:noFill/>
                </a:ln>
                <a:solidFill>
                  <a:srgbClr val="F8F8F2"/>
                </a:solidFill>
                <a:effectLst/>
                <a:latin typeface="Arial Unicode MS"/>
                <a:ea typeface="JetBrains Mono"/>
              </a:rPr>
              <a:t>df_final</a:t>
            </a:r>
            <a:r>
              <a:rPr kumimoji="0" lang="en-US" altLang="en-US" sz="600" b="1" i="0" u="none" strike="noStrike" cap="none" normalizeH="0" baseline="0" dirty="0">
                <a:ln>
                  <a:noFill/>
                </a:ln>
                <a:solidFill>
                  <a:srgbClr val="BD93F9"/>
                </a:solidFill>
                <a:effectLst/>
                <a:latin typeface="Arial Unicode MS"/>
                <a:ea typeface="JetBrains Mono"/>
              </a:rPr>
              <a:t>[</a:t>
            </a:r>
            <a:r>
              <a:rPr kumimoji="0" lang="en-US" altLang="en-US" sz="600" b="0" i="0" u="none" strike="noStrike" cap="none" normalizeH="0" baseline="0" dirty="0">
                <a:ln>
                  <a:noFill/>
                </a:ln>
                <a:solidFill>
                  <a:srgbClr val="F1FA8C"/>
                </a:solidFill>
                <a:effectLst/>
                <a:latin typeface="Arial Unicode MS"/>
                <a:ea typeface="JetBrains Mono"/>
              </a:rPr>
              <a:t>"Year"</a:t>
            </a:r>
            <a:r>
              <a:rPr kumimoji="0" lang="en-US" altLang="en-US" sz="600" b="1" i="0" u="none" strike="noStrike" cap="none" normalizeH="0" baseline="0" dirty="0">
                <a:ln>
                  <a:noFill/>
                </a:ln>
                <a:solidFill>
                  <a:srgbClr val="BD93F9"/>
                </a:solidFill>
                <a:effectLst/>
                <a:latin typeface="Arial Unicode MS"/>
                <a:ea typeface="JetBrains Mono"/>
              </a:rPr>
              <a:t>]))</a:t>
            </a:r>
            <a:br>
              <a:rPr kumimoji="0" lang="en-US" altLang="en-US" sz="600" b="1" i="0" u="none" strike="noStrike" cap="none" normalizeH="0" baseline="0" dirty="0">
                <a:ln>
                  <a:noFill/>
                </a:ln>
                <a:solidFill>
                  <a:srgbClr val="BD93F9"/>
                </a:solidFill>
                <a:effectLst/>
                <a:latin typeface="Arial Unicode MS"/>
                <a:ea typeface="JetBrains Mono"/>
              </a:rPr>
            </a:br>
            <a:r>
              <a:rPr kumimoji="0" lang="en-US" altLang="en-US" sz="600" b="0" i="0" u="none" strike="noStrike" cap="none" normalizeH="0" baseline="0" dirty="0" err="1">
                <a:ln>
                  <a:noFill/>
                </a:ln>
                <a:solidFill>
                  <a:srgbClr val="F8F8F2"/>
                </a:solidFill>
                <a:effectLst/>
                <a:latin typeface="Arial Unicode MS"/>
                <a:ea typeface="JetBrains Mono"/>
              </a:rPr>
              <a:t>total_typeof_values</a:t>
            </a:r>
            <a:r>
              <a:rPr kumimoji="0" lang="en-US" altLang="en-US" sz="600" b="0" i="0" u="none" strike="noStrike" cap="none" normalizeH="0" baseline="0" dirty="0">
                <a:ln>
                  <a:noFill/>
                </a:ln>
                <a:solidFill>
                  <a:srgbClr val="F8F8F2"/>
                </a:solidFill>
                <a:effectLst/>
                <a:latin typeface="Arial Unicode MS"/>
                <a:ea typeface="JetBrains Mono"/>
              </a:rPr>
              <a:t> </a:t>
            </a:r>
            <a:r>
              <a:rPr kumimoji="0" lang="en-US" altLang="en-US" sz="600" b="0" i="0" u="none" strike="noStrike" cap="none" normalizeH="0" baseline="0" dirty="0">
                <a:ln>
                  <a:noFill/>
                </a:ln>
                <a:solidFill>
                  <a:srgbClr val="F998CC"/>
                </a:solidFill>
                <a:effectLst/>
                <a:latin typeface="Arial Unicode MS"/>
                <a:ea typeface="JetBrains Mono"/>
              </a:rPr>
              <a:t>=</a:t>
            </a:r>
            <a:r>
              <a:rPr kumimoji="0" lang="en-US" altLang="en-US" sz="600" b="1" i="0" u="none" strike="noStrike" cap="none" normalizeH="0" baseline="0" dirty="0">
                <a:ln>
                  <a:noFill/>
                </a:ln>
                <a:solidFill>
                  <a:srgbClr val="BD93F9"/>
                </a:solidFill>
                <a:effectLst/>
                <a:latin typeface="Arial Unicode MS"/>
                <a:ea typeface="JetBrains Mono"/>
              </a:rPr>
              <a:t>[]</a:t>
            </a:r>
            <a:br>
              <a:rPr kumimoji="0" lang="en-US" altLang="en-US" sz="600" b="1" i="0" u="none" strike="noStrike" cap="none" normalizeH="0" baseline="0" dirty="0">
                <a:ln>
                  <a:noFill/>
                </a:ln>
                <a:solidFill>
                  <a:srgbClr val="BD93F9"/>
                </a:solidFill>
                <a:effectLst/>
                <a:latin typeface="Arial Unicode MS"/>
                <a:ea typeface="JetBrains Mono"/>
              </a:rPr>
            </a:br>
            <a:r>
              <a:rPr kumimoji="0" lang="en-US" altLang="en-US" sz="600" b="0" i="0" u="none" strike="noStrike" cap="none" normalizeH="0" baseline="0" dirty="0">
                <a:ln>
                  <a:noFill/>
                </a:ln>
                <a:solidFill>
                  <a:srgbClr val="FF79C6"/>
                </a:solidFill>
                <a:effectLst/>
                <a:latin typeface="Arial Unicode MS"/>
                <a:ea typeface="JetBrains Mono"/>
              </a:rPr>
              <a:t>for </a:t>
            </a:r>
            <a:r>
              <a:rPr kumimoji="0" lang="en-US" altLang="en-US" sz="600" b="0" i="0" u="none" strike="noStrike" cap="none" normalizeH="0" baseline="0" dirty="0">
                <a:ln>
                  <a:noFill/>
                </a:ln>
                <a:solidFill>
                  <a:srgbClr val="F8F8F2"/>
                </a:solidFill>
                <a:effectLst/>
                <a:latin typeface="Arial Unicode MS"/>
                <a:ea typeface="JetBrains Mono"/>
              </a:rPr>
              <a:t>year </a:t>
            </a:r>
            <a:r>
              <a:rPr kumimoji="0" lang="en-US" altLang="en-US" sz="600" b="0" i="0" u="none" strike="noStrike" cap="none" normalizeH="0" baseline="0" dirty="0">
                <a:ln>
                  <a:noFill/>
                </a:ln>
                <a:solidFill>
                  <a:srgbClr val="FF79C6"/>
                </a:solidFill>
                <a:effectLst/>
                <a:latin typeface="Arial Unicode MS"/>
                <a:ea typeface="JetBrains Mono"/>
              </a:rPr>
              <a:t>in </a:t>
            </a:r>
            <a:r>
              <a:rPr kumimoji="0" lang="en-US" altLang="en-US" sz="600" b="0" i="0" u="none" strike="noStrike" cap="none" normalizeH="0" baseline="0" dirty="0" err="1">
                <a:ln>
                  <a:noFill/>
                </a:ln>
                <a:solidFill>
                  <a:srgbClr val="F8F8F2"/>
                </a:solidFill>
                <a:effectLst/>
                <a:latin typeface="Arial Unicode MS"/>
                <a:ea typeface="JetBrains Mono"/>
              </a:rPr>
              <a:t>np.</a:t>
            </a:r>
            <a:r>
              <a:rPr kumimoji="0" lang="en-US" altLang="en-US" sz="600" b="0" i="0" u="none" strike="noStrike" cap="none" normalizeH="0" baseline="0" dirty="0" err="1">
                <a:ln>
                  <a:noFill/>
                </a:ln>
                <a:solidFill>
                  <a:srgbClr val="50FA7B"/>
                </a:solidFill>
                <a:effectLst/>
                <a:latin typeface="Arial Unicode MS"/>
                <a:ea typeface="JetBrains Mono"/>
              </a:rPr>
              <a:t>unique</a:t>
            </a:r>
            <a:r>
              <a:rPr kumimoji="0" lang="en-US" altLang="en-US" sz="600" b="1" i="0" u="none" strike="noStrike" cap="none" normalizeH="0" baseline="0" dirty="0">
                <a:ln>
                  <a:noFill/>
                </a:ln>
                <a:solidFill>
                  <a:srgbClr val="BD93F9"/>
                </a:solidFill>
                <a:effectLst/>
                <a:latin typeface="Arial Unicode MS"/>
                <a:ea typeface="JetBrains Mono"/>
              </a:rPr>
              <a:t>(</a:t>
            </a:r>
            <a:r>
              <a:rPr kumimoji="0" lang="en-US" altLang="en-US" sz="600" b="0" i="0" u="none" strike="noStrike" cap="none" normalizeH="0" baseline="0" dirty="0" err="1">
                <a:ln>
                  <a:noFill/>
                </a:ln>
                <a:solidFill>
                  <a:srgbClr val="F8F8F2"/>
                </a:solidFill>
                <a:effectLst/>
                <a:latin typeface="Arial Unicode MS"/>
                <a:ea typeface="JetBrains Mono"/>
              </a:rPr>
              <a:t>df_final</a:t>
            </a:r>
            <a:r>
              <a:rPr kumimoji="0" lang="en-US" altLang="en-US" sz="600" b="1" i="0" u="none" strike="noStrike" cap="none" normalizeH="0" baseline="0" dirty="0">
                <a:ln>
                  <a:noFill/>
                </a:ln>
                <a:solidFill>
                  <a:srgbClr val="BD93F9"/>
                </a:solidFill>
                <a:effectLst/>
                <a:latin typeface="Arial Unicode MS"/>
                <a:ea typeface="JetBrains Mono"/>
              </a:rPr>
              <a:t>[</a:t>
            </a:r>
            <a:r>
              <a:rPr kumimoji="0" lang="en-US" altLang="en-US" sz="600" b="0" i="0" u="none" strike="noStrike" cap="none" normalizeH="0" baseline="0" dirty="0">
                <a:ln>
                  <a:noFill/>
                </a:ln>
                <a:solidFill>
                  <a:srgbClr val="F1FA8C"/>
                </a:solidFill>
                <a:effectLst/>
                <a:latin typeface="Arial Unicode MS"/>
                <a:ea typeface="JetBrains Mono"/>
              </a:rPr>
              <a:t>"Year"</a:t>
            </a:r>
            <a:r>
              <a:rPr kumimoji="0" lang="en-US" altLang="en-US" sz="600" b="1" i="0" u="none" strike="noStrike" cap="none" normalizeH="0" baseline="0" dirty="0">
                <a:ln>
                  <a:noFill/>
                </a:ln>
                <a:solidFill>
                  <a:srgbClr val="BD93F9"/>
                </a:solidFill>
                <a:effectLst/>
                <a:latin typeface="Arial Unicode MS"/>
                <a:ea typeface="JetBrains Mono"/>
              </a:rPr>
              <a:t>])</a:t>
            </a:r>
            <a:r>
              <a:rPr kumimoji="0" lang="en-US" altLang="en-US" sz="600" b="0" i="0" u="none" strike="noStrike" cap="none" normalizeH="0" baseline="0" dirty="0">
                <a:ln>
                  <a:noFill/>
                </a:ln>
                <a:solidFill>
                  <a:srgbClr val="F998CC"/>
                </a:solidFill>
                <a:effectLst/>
                <a:latin typeface="Arial Unicode MS"/>
                <a:ea typeface="JetBrains Mono"/>
              </a:rPr>
              <a:t>:</a:t>
            </a:r>
            <a:br>
              <a:rPr kumimoji="0" lang="en-US" altLang="en-US" sz="600" b="0" i="0" u="none" strike="noStrike" cap="none" normalizeH="0" baseline="0" dirty="0">
                <a:ln>
                  <a:noFill/>
                </a:ln>
                <a:solidFill>
                  <a:srgbClr val="F998CC"/>
                </a:solidFill>
                <a:effectLst/>
                <a:latin typeface="Arial Unicode MS"/>
                <a:ea typeface="JetBrains Mono"/>
              </a:rPr>
            </a:br>
            <a:r>
              <a:rPr kumimoji="0" lang="en-US" altLang="en-US" sz="600" b="0" i="0" u="none" strike="noStrike" cap="none" normalizeH="0" baseline="0" dirty="0">
                <a:ln>
                  <a:noFill/>
                </a:ln>
                <a:solidFill>
                  <a:srgbClr val="F998CC"/>
                </a:solidFill>
                <a:effectLst/>
                <a:latin typeface="Arial Unicode MS"/>
                <a:ea typeface="JetBrains Mono"/>
              </a:rPr>
              <a:t>    </a:t>
            </a:r>
            <a:r>
              <a:rPr kumimoji="0" lang="en-US" altLang="en-US" sz="600" b="0" i="0" u="none" strike="noStrike" cap="none" normalizeH="0" baseline="0" dirty="0" err="1">
                <a:ln>
                  <a:noFill/>
                </a:ln>
                <a:solidFill>
                  <a:srgbClr val="F8F8F2"/>
                </a:solidFill>
                <a:effectLst/>
                <a:latin typeface="Arial Unicode MS"/>
                <a:ea typeface="JetBrains Mono"/>
              </a:rPr>
              <a:t>total_typeof_values.</a:t>
            </a:r>
            <a:r>
              <a:rPr kumimoji="0" lang="en-US" altLang="en-US" sz="600" b="0" i="0" u="none" strike="noStrike" cap="none" normalizeH="0" baseline="0" dirty="0" err="1">
                <a:ln>
                  <a:noFill/>
                </a:ln>
                <a:solidFill>
                  <a:srgbClr val="50FA7B"/>
                </a:solidFill>
                <a:effectLst/>
                <a:latin typeface="Arial Unicode MS"/>
                <a:ea typeface="JetBrains Mono"/>
              </a:rPr>
              <a:t>append</a:t>
            </a:r>
            <a:r>
              <a:rPr kumimoji="0" lang="en-US" altLang="en-US" sz="600" b="1" i="0" u="none" strike="noStrike" cap="none" normalizeH="0" baseline="0" dirty="0">
                <a:ln>
                  <a:noFill/>
                </a:ln>
                <a:solidFill>
                  <a:srgbClr val="BD93F9"/>
                </a:solidFill>
                <a:effectLst/>
                <a:latin typeface="Arial Unicode MS"/>
                <a:ea typeface="JetBrains Mono"/>
              </a:rPr>
              <a:t>(</a:t>
            </a:r>
            <a:r>
              <a:rPr kumimoji="0" lang="en-US" altLang="en-US" sz="600" b="0" i="0" u="none" strike="noStrike" cap="none" normalizeH="0" baseline="0" dirty="0" err="1">
                <a:ln>
                  <a:noFill/>
                </a:ln>
                <a:solidFill>
                  <a:srgbClr val="F8F8F2"/>
                </a:solidFill>
                <a:effectLst/>
                <a:latin typeface="Arial Unicode MS"/>
                <a:ea typeface="JetBrains Mono"/>
              </a:rPr>
              <a:t>df_final</a:t>
            </a:r>
            <a:r>
              <a:rPr kumimoji="0" lang="en-US" altLang="en-US" sz="600" b="1" i="0" u="none" strike="noStrike" cap="none" normalizeH="0" baseline="0" dirty="0">
                <a:ln>
                  <a:noFill/>
                </a:ln>
                <a:solidFill>
                  <a:srgbClr val="BD93F9"/>
                </a:solidFill>
                <a:effectLst/>
                <a:latin typeface="Arial Unicode MS"/>
                <a:ea typeface="JetBrains Mono"/>
              </a:rPr>
              <a:t>[</a:t>
            </a:r>
            <a:r>
              <a:rPr kumimoji="0" lang="en-US" altLang="en-US" sz="600" b="0" i="0" u="none" strike="noStrike" cap="none" normalizeH="0" baseline="0" dirty="0" err="1">
                <a:ln>
                  <a:noFill/>
                </a:ln>
                <a:solidFill>
                  <a:srgbClr val="F8F8F2"/>
                </a:solidFill>
                <a:effectLst/>
                <a:latin typeface="Arial Unicode MS"/>
                <a:ea typeface="JetBrains Mono"/>
              </a:rPr>
              <a:t>df_final</a:t>
            </a:r>
            <a:r>
              <a:rPr kumimoji="0" lang="en-US" altLang="en-US" sz="600" b="1" i="0" u="none" strike="noStrike" cap="none" normalizeH="0" baseline="0" dirty="0">
                <a:ln>
                  <a:noFill/>
                </a:ln>
                <a:solidFill>
                  <a:srgbClr val="BD93F9"/>
                </a:solidFill>
                <a:effectLst/>
                <a:latin typeface="Arial Unicode MS"/>
                <a:ea typeface="JetBrains Mono"/>
              </a:rPr>
              <a:t>[</a:t>
            </a:r>
            <a:r>
              <a:rPr kumimoji="0" lang="en-US" altLang="en-US" sz="600" b="0" i="0" u="none" strike="noStrike" cap="none" normalizeH="0" baseline="0" dirty="0">
                <a:ln>
                  <a:noFill/>
                </a:ln>
                <a:solidFill>
                  <a:srgbClr val="F1FA8C"/>
                </a:solidFill>
                <a:effectLst/>
                <a:latin typeface="Arial Unicode MS"/>
                <a:ea typeface="JetBrains Mono"/>
              </a:rPr>
              <a:t>"Year"</a:t>
            </a:r>
            <a:r>
              <a:rPr kumimoji="0" lang="en-US" altLang="en-US" sz="600" b="1" i="0" u="none" strike="noStrike" cap="none" normalizeH="0" baseline="0" dirty="0">
                <a:ln>
                  <a:noFill/>
                </a:ln>
                <a:solidFill>
                  <a:srgbClr val="BD93F9"/>
                </a:solidFill>
                <a:effectLst/>
                <a:latin typeface="Arial Unicode MS"/>
                <a:ea typeface="JetBrains Mono"/>
              </a:rPr>
              <a:t>]</a:t>
            </a:r>
            <a:r>
              <a:rPr kumimoji="0" lang="en-US" altLang="en-US" sz="600" b="0" i="0" u="none" strike="noStrike" cap="none" normalizeH="0" baseline="0" dirty="0">
                <a:ln>
                  <a:noFill/>
                </a:ln>
                <a:solidFill>
                  <a:srgbClr val="F998CC"/>
                </a:solidFill>
                <a:effectLst/>
                <a:latin typeface="Arial Unicode MS"/>
                <a:ea typeface="JetBrains Mono"/>
              </a:rPr>
              <a:t>==</a:t>
            </a:r>
            <a:r>
              <a:rPr kumimoji="0" lang="en-US" altLang="en-US" sz="600" b="0" i="0" u="none" strike="noStrike" cap="none" normalizeH="0" baseline="0" dirty="0">
                <a:ln>
                  <a:noFill/>
                </a:ln>
                <a:solidFill>
                  <a:srgbClr val="F8F8F2"/>
                </a:solidFill>
                <a:effectLst/>
                <a:latin typeface="Arial Unicode MS"/>
                <a:ea typeface="JetBrains Mono"/>
              </a:rPr>
              <a:t>year</a:t>
            </a:r>
            <a:r>
              <a:rPr kumimoji="0" lang="en-US" altLang="en-US" sz="600" b="1" i="0" u="none" strike="noStrike" cap="none" normalizeH="0" baseline="0" dirty="0">
                <a:ln>
                  <a:noFill/>
                </a:ln>
                <a:solidFill>
                  <a:srgbClr val="BD93F9"/>
                </a:solidFill>
                <a:effectLst/>
                <a:latin typeface="Arial Unicode MS"/>
                <a:ea typeface="JetBrains Mono"/>
              </a:rPr>
              <a:t>][</a:t>
            </a:r>
            <a:r>
              <a:rPr kumimoji="0" lang="en-US" altLang="en-US" sz="600" b="0" i="0" u="none" strike="noStrike" cap="none" normalizeH="0" baseline="0" dirty="0">
                <a:ln>
                  <a:noFill/>
                </a:ln>
                <a:solidFill>
                  <a:srgbClr val="F1FA8C"/>
                </a:solidFill>
                <a:effectLst/>
                <a:latin typeface="Arial Unicode MS"/>
                <a:ea typeface="JetBrains Mono"/>
              </a:rPr>
              <a:t>"Count"</a:t>
            </a:r>
            <a:r>
              <a:rPr kumimoji="0" lang="en-US" altLang="en-US" sz="600" b="1" i="0" u="none" strike="noStrike" cap="none" normalizeH="0" baseline="0" dirty="0">
                <a:ln>
                  <a:noFill/>
                </a:ln>
                <a:solidFill>
                  <a:srgbClr val="BD93F9"/>
                </a:solidFill>
                <a:effectLst/>
                <a:latin typeface="Arial Unicode MS"/>
                <a:ea typeface="JetBrains Mono"/>
              </a:rPr>
              <a:t>]</a:t>
            </a:r>
            <a:r>
              <a:rPr kumimoji="0" lang="en-US" altLang="en-US" sz="600" b="0" i="0" u="none" strike="noStrike" cap="none" normalizeH="0" baseline="0" dirty="0">
                <a:ln>
                  <a:noFill/>
                </a:ln>
                <a:solidFill>
                  <a:srgbClr val="F8F8F2"/>
                </a:solidFill>
                <a:effectLst/>
                <a:latin typeface="Arial Unicode MS"/>
                <a:ea typeface="JetBrains Mono"/>
              </a:rPr>
              <a:t>.</a:t>
            </a:r>
            <a:r>
              <a:rPr kumimoji="0" lang="en-US" altLang="en-US" sz="600" b="0" i="0" u="none" strike="noStrike" cap="none" normalizeH="0" baseline="0" dirty="0">
                <a:ln>
                  <a:noFill/>
                </a:ln>
                <a:solidFill>
                  <a:srgbClr val="50FA7B"/>
                </a:solidFill>
                <a:effectLst/>
                <a:latin typeface="Arial Unicode MS"/>
                <a:ea typeface="JetBrains Mono"/>
              </a:rPr>
              <a:t>sum</a:t>
            </a:r>
            <a:r>
              <a:rPr kumimoji="0" lang="en-US" altLang="en-US" sz="600" b="1" i="0" u="none" strike="noStrike" cap="none" normalizeH="0" baseline="0" dirty="0">
                <a:ln>
                  <a:noFill/>
                </a:ln>
                <a:solidFill>
                  <a:srgbClr val="BD93F9"/>
                </a:solidFill>
                <a:effectLst/>
                <a:latin typeface="Arial Unicode MS"/>
                <a:ea typeface="JetBrains Mono"/>
              </a:rPr>
              <a:t>())</a:t>
            </a:r>
            <a:br>
              <a:rPr kumimoji="0" lang="en-US" altLang="en-US" sz="600" b="1" i="0" u="none" strike="noStrike" cap="none" normalizeH="0" baseline="0" dirty="0">
                <a:ln>
                  <a:noFill/>
                </a:ln>
                <a:solidFill>
                  <a:srgbClr val="BD93F9"/>
                </a:solidFill>
                <a:effectLst/>
                <a:latin typeface="Arial Unicode MS"/>
                <a:ea typeface="JetBrains Mono"/>
              </a:rPr>
            </a:br>
            <a:endParaRPr kumimoji="0" lang="en-US" altLang="en-US" sz="600" b="1" i="0" u="none" strike="noStrike" cap="none" normalizeH="0" baseline="0" dirty="0">
              <a:ln>
                <a:noFill/>
              </a:ln>
              <a:solidFill>
                <a:srgbClr val="BD93F9"/>
              </a:solidFill>
              <a:effectLst/>
              <a:latin typeface="Arial Unicode MS"/>
              <a:ea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 b="1" i="0" u="none" strike="noStrike" cap="none" normalizeH="0" baseline="0" dirty="0">
              <a:ln>
                <a:noFill/>
              </a:ln>
              <a:solidFill>
                <a:srgbClr val="BD93F9"/>
              </a:solidFill>
              <a:effectLst/>
              <a:latin typeface="Arial Unicode MS"/>
              <a:ea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600" b="1" i="0" u="none" strike="noStrike" cap="none" normalizeH="0" baseline="0" dirty="0">
                <a:ln>
                  <a:noFill/>
                </a:ln>
                <a:solidFill>
                  <a:srgbClr val="BD93F9"/>
                </a:solidFill>
                <a:effectLst/>
                <a:latin typeface="Arial Unicode MS"/>
                <a:ea typeface="JetBrains Mono"/>
              </a:rPr>
            </a:br>
            <a:r>
              <a:rPr kumimoji="0" lang="en-US" altLang="en-US" sz="600" b="0" i="0" u="none" strike="noStrike" cap="none" normalizeH="0" baseline="0" dirty="0" err="1">
                <a:ln>
                  <a:noFill/>
                </a:ln>
                <a:solidFill>
                  <a:srgbClr val="F8F8F2"/>
                </a:solidFill>
                <a:effectLst/>
                <a:latin typeface="Arial Unicode MS"/>
                <a:ea typeface="JetBrains Mono"/>
              </a:rPr>
              <a:t>total_typeof</a:t>
            </a:r>
            <a:r>
              <a:rPr kumimoji="0" lang="en-US" altLang="en-US" sz="600" b="0" i="0" u="none" strike="noStrike" cap="none" normalizeH="0" baseline="0" dirty="0">
                <a:ln>
                  <a:noFill/>
                </a:ln>
                <a:solidFill>
                  <a:srgbClr val="F8F8F2"/>
                </a:solidFill>
                <a:effectLst/>
                <a:latin typeface="Arial Unicode MS"/>
                <a:ea typeface="JetBrains Mono"/>
              </a:rPr>
              <a:t> </a:t>
            </a:r>
            <a:r>
              <a:rPr kumimoji="0" lang="en-US" altLang="en-US" sz="600" b="0" i="0" u="none" strike="noStrike" cap="none" normalizeH="0" baseline="0" dirty="0">
                <a:ln>
                  <a:noFill/>
                </a:ln>
                <a:solidFill>
                  <a:srgbClr val="F998CC"/>
                </a:solidFill>
                <a:effectLst/>
                <a:latin typeface="Arial Unicode MS"/>
                <a:ea typeface="JetBrains Mono"/>
              </a:rPr>
              <a:t>= </a:t>
            </a:r>
            <a:r>
              <a:rPr kumimoji="0" lang="en-US" altLang="en-US" sz="600" b="0" i="0" u="none" strike="noStrike" cap="none" normalizeH="0" baseline="0" dirty="0" err="1">
                <a:ln>
                  <a:noFill/>
                </a:ln>
                <a:solidFill>
                  <a:srgbClr val="BD93F9"/>
                </a:solidFill>
                <a:effectLst/>
                <a:latin typeface="Arial Unicode MS"/>
                <a:ea typeface="JetBrains Mono"/>
              </a:rPr>
              <a:t>dict</a:t>
            </a:r>
            <a:r>
              <a:rPr kumimoji="0" lang="en-US" altLang="en-US" sz="600" b="1" i="0" u="none" strike="noStrike" cap="none" normalizeH="0" baseline="0" dirty="0">
                <a:ln>
                  <a:noFill/>
                </a:ln>
                <a:solidFill>
                  <a:srgbClr val="BD93F9"/>
                </a:solidFill>
                <a:effectLst/>
                <a:latin typeface="Arial Unicode MS"/>
                <a:ea typeface="JetBrains Mono"/>
              </a:rPr>
              <a:t>(</a:t>
            </a:r>
            <a:r>
              <a:rPr kumimoji="0" lang="en-US" altLang="en-US" sz="600" b="0" i="0" u="none" strike="noStrike" cap="none" normalizeH="0" baseline="0" dirty="0">
                <a:ln>
                  <a:noFill/>
                </a:ln>
                <a:solidFill>
                  <a:srgbClr val="BD93F9"/>
                </a:solidFill>
                <a:effectLst/>
                <a:latin typeface="Arial Unicode MS"/>
                <a:ea typeface="JetBrains Mono"/>
              </a:rPr>
              <a:t>zip</a:t>
            </a:r>
            <a:r>
              <a:rPr kumimoji="0" lang="en-US" altLang="en-US" sz="600" b="1" i="0" u="none" strike="noStrike" cap="none" normalizeH="0" baseline="0" dirty="0">
                <a:ln>
                  <a:noFill/>
                </a:ln>
                <a:solidFill>
                  <a:srgbClr val="BD93F9"/>
                </a:solidFill>
                <a:effectLst/>
                <a:latin typeface="Arial Unicode MS"/>
                <a:ea typeface="JetBrains Mono"/>
              </a:rPr>
              <a:t>(</a:t>
            </a:r>
            <a:r>
              <a:rPr kumimoji="0" lang="en-US" altLang="en-US" sz="600" b="0" i="0" u="none" strike="noStrike" cap="none" normalizeH="0" baseline="0" dirty="0" err="1">
                <a:ln>
                  <a:noFill/>
                </a:ln>
                <a:solidFill>
                  <a:srgbClr val="F8F8F2"/>
                </a:solidFill>
                <a:effectLst/>
                <a:latin typeface="Arial Unicode MS"/>
                <a:ea typeface="JetBrains Mono"/>
              </a:rPr>
              <a:t>total_typeof_keys</a:t>
            </a:r>
            <a:r>
              <a:rPr kumimoji="0" lang="en-US" altLang="en-US" sz="600" b="0" i="0" u="none" strike="noStrike" cap="none" normalizeH="0" baseline="0" dirty="0">
                <a:ln>
                  <a:noFill/>
                </a:ln>
                <a:solidFill>
                  <a:srgbClr val="F8F8F2"/>
                </a:solidFill>
                <a:effectLst/>
                <a:latin typeface="Arial Unicode MS"/>
                <a:ea typeface="JetBrains Mono"/>
              </a:rPr>
              <a:t>, </a:t>
            </a:r>
            <a:r>
              <a:rPr kumimoji="0" lang="en-US" altLang="en-US" sz="600" b="0" i="0" u="none" strike="noStrike" cap="none" normalizeH="0" baseline="0" dirty="0" err="1">
                <a:ln>
                  <a:noFill/>
                </a:ln>
                <a:solidFill>
                  <a:srgbClr val="F8F8F2"/>
                </a:solidFill>
                <a:effectLst/>
                <a:latin typeface="Arial Unicode MS"/>
                <a:ea typeface="JetBrains Mono"/>
              </a:rPr>
              <a:t>total_typeof_values</a:t>
            </a:r>
            <a:r>
              <a:rPr kumimoji="0" lang="en-US" altLang="en-US" sz="600" b="1" i="0" u="none" strike="noStrike" cap="none" normalizeH="0" baseline="0" dirty="0">
                <a:ln>
                  <a:noFill/>
                </a:ln>
                <a:solidFill>
                  <a:srgbClr val="BD93F9"/>
                </a:solidFill>
                <a:effectLst/>
                <a:latin typeface="Arial Unicode MS"/>
                <a:ea typeface="JetBrains Mono"/>
              </a:rPr>
              <a:t>))</a:t>
            </a:r>
            <a:br>
              <a:rPr kumimoji="0" lang="en-US" altLang="en-US" sz="600" b="1" i="0" u="none" strike="noStrike" cap="none" normalizeH="0" baseline="0" dirty="0">
                <a:ln>
                  <a:noFill/>
                </a:ln>
                <a:solidFill>
                  <a:srgbClr val="BD93F9"/>
                </a:solidFill>
                <a:effectLst/>
                <a:latin typeface="Arial Unicode MS"/>
                <a:ea typeface="JetBrains Mono"/>
              </a:rPr>
            </a:br>
            <a:br>
              <a:rPr kumimoji="0" lang="en-US" altLang="en-US" sz="600" b="1" i="0" u="none" strike="noStrike" cap="none" normalizeH="0" baseline="0" dirty="0">
                <a:ln>
                  <a:noFill/>
                </a:ln>
                <a:solidFill>
                  <a:srgbClr val="BD93F9"/>
                </a:solidFill>
                <a:effectLst/>
                <a:latin typeface="Arial Unicode MS"/>
                <a:ea typeface="JetBrains Mono"/>
              </a:rPr>
            </a:br>
            <a:r>
              <a:rPr kumimoji="0" lang="en-US" altLang="en-US" sz="600" b="0" i="0" u="none" strike="noStrike" cap="none" normalizeH="0" baseline="0" dirty="0" err="1">
                <a:ln>
                  <a:noFill/>
                </a:ln>
                <a:solidFill>
                  <a:srgbClr val="F8F8F2"/>
                </a:solidFill>
                <a:effectLst/>
                <a:latin typeface="Arial Unicode MS"/>
                <a:ea typeface="JetBrains Mono"/>
              </a:rPr>
              <a:t>df_final_total</a:t>
            </a:r>
            <a:r>
              <a:rPr kumimoji="0" lang="en-US" altLang="en-US" sz="600" b="0" i="0" u="none" strike="noStrike" cap="none" normalizeH="0" baseline="0" dirty="0">
                <a:ln>
                  <a:noFill/>
                </a:ln>
                <a:solidFill>
                  <a:srgbClr val="F8F8F2"/>
                </a:solidFill>
                <a:effectLst/>
                <a:latin typeface="Arial Unicode MS"/>
                <a:ea typeface="JetBrains Mono"/>
              </a:rPr>
              <a:t> </a:t>
            </a:r>
            <a:r>
              <a:rPr kumimoji="0" lang="en-US" altLang="en-US" sz="600" b="0" i="0" u="none" strike="noStrike" cap="none" normalizeH="0" baseline="0" dirty="0">
                <a:ln>
                  <a:noFill/>
                </a:ln>
                <a:solidFill>
                  <a:srgbClr val="F998CC"/>
                </a:solidFill>
                <a:effectLst/>
                <a:latin typeface="Arial Unicode MS"/>
                <a:ea typeface="JetBrains Mono"/>
              </a:rPr>
              <a:t>= </a:t>
            </a:r>
            <a:r>
              <a:rPr kumimoji="0" lang="en-US" altLang="en-US" sz="600" b="0" i="0" u="none" strike="noStrike" cap="none" normalizeH="0" baseline="0" dirty="0" err="1">
                <a:ln>
                  <a:noFill/>
                </a:ln>
                <a:solidFill>
                  <a:srgbClr val="F8F8F2"/>
                </a:solidFill>
                <a:effectLst/>
                <a:latin typeface="Arial Unicode MS"/>
                <a:ea typeface="JetBrains Mono"/>
              </a:rPr>
              <a:t>pd.</a:t>
            </a:r>
            <a:r>
              <a:rPr kumimoji="0" lang="en-US" altLang="en-US" sz="600" b="0" i="0" u="none" strike="noStrike" cap="none" normalizeH="0" baseline="0" dirty="0" err="1">
                <a:ln>
                  <a:noFill/>
                </a:ln>
                <a:solidFill>
                  <a:srgbClr val="50FA7B"/>
                </a:solidFill>
                <a:effectLst/>
                <a:latin typeface="Arial Unicode MS"/>
                <a:ea typeface="JetBrains Mono"/>
              </a:rPr>
              <a:t>Series</a:t>
            </a:r>
            <a:r>
              <a:rPr kumimoji="0" lang="en-US" altLang="en-US" sz="600" b="1" i="0" u="none" strike="noStrike" cap="none" normalizeH="0" baseline="0" dirty="0">
                <a:ln>
                  <a:noFill/>
                </a:ln>
                <a:solidFill>
                  <a:srgbClr val="BD93F9"/>
                </a:solidFill>
                <a:effectLst/>
                <a:latin typeface="Arial Unicode MS"/>
                <a:ea typeface="JetBrains Mono"/>
              </a:rPr>
              <a:t>(</a:t>
            </a:r>
            <a:r>
              <a:rPr kumimoji="0" lang="en-US" altLang="en-US" sz="600" b="0" i="0" u="none" strike="noStrike" cap="none" normalizeH="0" baseline="0" dirty="0">
                <a:ln>
                  <a:noFill/>
                </a:ln>
                <a:solidFill>
                  <a:srgbClr val="6272A4"/>
                </a:solidFill>
                <a:effectLst/>
                <a:latin typeface="Arial Unicode MS"/>
                <a:ea typeface="JetBrains Mono"/>
              </a:rPr>
              <a:t>data</a:t>
            </a:r>
            <a:r>
              <a:rPr kumimoji="0" lang="en-US" altLang="en-US" sz="600" b="0" i="0" u="none" strike="noStrike" cap="none" normalizeH="0" baseline="0" dirty="0">
                <a:ln>
                  <a:noFill/>
                </a:ln>
                <a:solidFill>
                  <a:srgbClr val="F998CC"/>
                </a:solidFill>
                <a:effectLst/>
                <a:latin typeface="Arial Unicode MS"/>
                <a:ea typeface="JetBrains Mono"/>
              </a:rPr>
              <a:t>=</a:t>
            </a:r>
            <a:r>
              <a:rPr kumimoji="0" lang="en-US" altLang="en-US" sz="600" b="0" i="0" u="none" strike="noStrike" cap="none" normalizeH="0" baseline="0" dirty="0" err="1">
                <a:ln>
                  <a:noFill/>
                </a:ln>
                <a:solidFill>
                  <a:srgbClr val="F8F8F2"/>
                </a:solidFill>
                <a:effectLst/>
                <a:latin typeface="Arial Unicode MS"/>
                <a:ea typeface="JetBrains Mono"/>
              </a:rPr>
              <a:t>total_typeof</a:t>
            </a:r>
            <a:r>
              <a:rPr kumimoji="0" lang="en-US" altLang="en-US" sz="600" b="0" i="0" u="none" strike="noStrike" cap="none" normalizeH="0" baseline="0" dirty="0">
                <a:ln>
                  <a:noFill/>
                </a:ln>
                <a:solidFill>
                  <a:srgbClr val="F8F8F2"/>
                </a:solidFill>
                <a:effectLst/>
                <a:latin typeface="Arial Unicode MS"/>
                <a:ea typeface="JetBrains Mono"/>
              </a:rPr>
              <a:t>, </a:t>
            </a:r>
            <a:r>
              <a:rPr kumimoji="0" lang="en-US" altLang="en-US" sz="600" b="0" i="0" u="none" strike="noStrike" cap="none" normalizeH="0" baseline="0" dirty="0">
                <a:ln>
                  <a:noFill/>
                </a:ln>
                <a:solidFill>
                  <a:srgbClr val="6272A4"/>
                </a:solidFill>
                <a:effectLst/>
                <a:latin typeface="Arial Unicode MS"/>
                <a:ea typeface="JetBrains Mono"/>
              </a:rPr>
              <a:t>index</a:t>
            </a:r>
            <a:r>
              <a:rPr kumimoji="0" lang="en-US" altLang="en-US" sz="600" b="0" i="0" u="none" strike="noStrike" cap="none" normalizeH="0" baseline="0" dirty="0">
                <a:ln>
                  <a:noFill/>
                </a:ln>
                <a:solidFill>
                  <a:srgbClr val="F998CC"/>
                </a:solidFill>
                <a:effectLst/>
                <a:latin typeface="Arial Unicode MS"/>
                <a:ea typeface="JetBrains Mono"/>
              </a:rPr>
              <a:t>=</a:t>
            </a:r>
            <a:r>
              <a:rPr kumimoji="0" lang="en-US" altLang="en-US" sz="600" b="0" i="0" u="none" strike="noStrike" cap="none" normalizeH="0" baseline="0" dirty="0" err="1">
                <a:ln>
                  <a:noFill/>
                </a:ln>
                <a:solidFill>
                  <a:srgbClr val="F8F8F2"/>
                </a:solidFill>
                <a:effectLst/>
                <a:latin typeface="Arial Unicode MS"/>
                <a:ea typeface="JetBrains Mono"/>
              </a:rPr>
              <a:t>np.</a:t>
            </a:r>
            <a:r>
              <a:rPr kumimoji="0" lang="en-US" altLang="en-US" sz="600" b="0" i="0" u="none" strike="noStrike" cap="none" normalizeH="0" baseline="0" dirty="0" err="1">
                <a:ln>
                  <a:noFill/>
                </a:ln>
                <a:solidFill>
                  <a:srgbClr val="50FA7B"/>
                </a:solidFill>
                <a:effectLst/>
                <a:latin typeface="Arial Unicode MS"/>
                <a:ea typeface="JetBrains Mono"/>
              </a:rPr>
              <a:t>unique</a:t>
            </a:r>
            <a:r>
              <a:rPr kumimoji="0" lang="en-US" altLang="en-US" sz="600" b="1" i="0" u="none" strike="noStrike" cap="none" normalizeH="0" baseline="0" dirty="0">
                <a:ln>
                  <a:noFill/>
                </a:ln>
                <a:solidFill>
                  <a:srgbClr val="BD93F9"/>
                </a:solidFill>
                <a:effectLst/>
                <a:latin typeface="Arial Unicode MS"/>
                <a:ea typeface="JetBrains Mono"/>
              </a:rPr>
              <a:t>(</a:t>
            </a:r>
            <a:r>
              <a:rPr kumimoji="0" lang="en-US" altLang="en-US" sz="600" b="0" i="0" u="none" strike="noStrike" cap="none" normalizeH="0" baseline="0" dirty="0" err="1">
                <a:ln>
                  <a:noFill/>
                </a:ln>
                <a:solidFill>
                  <a:srgbClr val="F8F8F2"/>
                </a:solidFill>
                <a:effectLst/>
                <a:latin typeface="Arial Unicode MS"/>
                <a:ea typeface="JetBrains Mono"/>
              </a:rPr>
              <a:t>df_final</a:t>
            </a:r>
            <a:r>
              <a:rPr kumimoji="0" lang="en-US" altLang="en-US" sz="600" b="1" i="0" u="none" strike="noStrike" cap="none" normalizeH="0" baseline="0" dirty="0">
                <a:ln>
                  <a:noFill/>
                </a:ln>
                <a:solidFill>
                  <a:srgbClr val="BD93F9"/>
                </a:solidFill>
                <a:effectLst/>
                <a:latin typeface="Arial Unicode MS"/>
                <a:ea typeface="JetBrains Mono"/>
              </a:rPr>
              <a:t>[</a:t>
            </a:r>
            <a:r>
              <a:rPr kumimoji="0" lang="en-US" altLang="en-US" sz="600" b="0" i="0" u="none" strike="noStrike" cap="none" normalizeH="0" baseline="0" dirty="0">
                <a:ln>
                  <a:noFill/>
                </a:ln>
                <a:solidFill>
                  <a:srgbClr val="F1FA8C"/>
                </a:solidFill>
                <a:effectLst/>
                <a:latin typeface="Arial Unicode MS"/>
                <a:ea typeface="JetBrains Mono"/>
              </a:rPr>
              <a:t>"Year"</a:t>
            </a:r>
            <a:r>
              <a:rPr kumimoji="0" lang="en-US" altLang="en-US" sz="600" b="1" i="0" u="none" strike="noStrike" cap="none" normalizeH="0" baseline="0" dirty="0">
                <a:ln>
                  <a:noFill/>
                </a:ln>
                <a:solidFill>
                  <a:srgbClr val="BD93F9"/>
                </a:solidFill>
                <a:effectLst/>
                <a:latin typeface="Arial Unicode MS"/>
                <a:ea typeface="JetBrains Mono"/>
              </a:rPr>
              <a:t>])) </a:t>
            </a:r>
            <a:r>
              <a:rPr kumimoji="0" lang="en-US" altLang="en-US" sz="600" b="0" i="0" u="none" strike="noStrike" cap="none" normalizeH="0" baseline="0" dirty="0">
                <a:ln>
                  <a:noFill/>
                </a:ln>
                <a:solidFill>
                  <a:srgbClr val="98AFFF"/>
                </a:solidFill>
                <a:effectLst/>
                <a:latin typeface="Arial Unicode MS"/>
                <a:ea typeface="JetBrains Mono"/>
              </a:rPr>
              <a:t>#make index using </a:t>
            </a:r>
            <a:r>
              <a:rPr kumimoji="0" lang="en-US" altLang="en-US" sz="600" b="0" i="0" u="none" strike="noStrike" cap="none" normalizeH="0" baseline="0" dirty="0" err="1">
                <a:ln>
                  <a:noFill/>
                </a:ln>
                <a:solidFill>
                  <a:srgbClr val="98AFFF"/>
                </a:solidFill>
                <a:effectLst/>
                <a:latin typeface="Arial Unicode MS"/>
                <a:ea typeface="JetBrains Mono"/>
              </a:rPr>
              <a:t>np.unique</a:t>
            </a:r>
            <a:r>
              <a:rPr kumimoji="0" lang="en-US" altLang="en-US" sz="600" b="0" i="0" u="none" strike="noStrike" cap="none" normalizeH="0" baseline="0" dirty="0">
                <a:ln>
                  <a:noFill/>
                </a:ln>
                <a:solidFill>
                  <a:srgbClr val="98AFFF"/>
                </a:solidFill>
                <a:effectLst/>
                <a:latin typeface="Arial Unicode MS"/>
                <a:ea typeface="JetBrains Mono"/>
              </a:rPr>
              <a:t> of years</a:t>
            </a:r>
            <a:br>
              <a:rPr kumimoji="0" lang="en-US" altLang="en-US" sz="600" b="0" i="0" u="none" strike="noStrike" cap="none" normalizeH="0" baseline="0" dirty="0">
                <a:ln>
                  <a:noFill/>
                </a:ln>
                <a:solidFill>
                  <a:srgbClr val="98AFFF"/>
                </a:solidFill>
                <a:effectLst/>
                <a:latin typeface="Arial Unicode MS"/>
                <a:ea typeface="JetBrains Mono"/>
              </a:rPr>
            </a:br>
            <a:r>
              <a:rPr kumimoji="0" lang="en-US" altLang="en-US" sz="600" b="0" i="0" u="none" strike="noStrike" cap="none" normalizeH="0" baseline="0" dirty="0" err="1">
                <a:ln>
                  <a:noFill/>
                </a:ln>
                <a:solidFill>
                  <a:srgbClr val="F8F8F2"/>
                </a:solidFill>
                <a:effectLst/>
                <a:latin typeface="Arial Unicode MS"/>
                <a:ea typeface="JetBrains Mono"/>
              </a:rPr>
              <a:t>df_final</a:t>
            </a:r>
            <a:r>
              <a:rPr kumimoji="0" lang="en-US" altLang="en-US" sz="600" b="0" i="0" u="none" strike="noStrike" cap="none" normalizeH="0" baseline="0" dirty="0">
                <a:ln>
                  <a:noFill/>
                </a:ln>
                <a:solidFill>
                  <a:srgbClr val="F8F8F2"/>
                </a:solidFill>
                <a:effectLst/>
                <a:latin typeface="Arial Unicode MS"/>
                <a:ea typeface="JetBrains Mono"/>
              </a:rPr>
              <a:t> </a:t>
            </a:r>
            <a:r>
              <a:rPr kumimoji="0" lang="en-US" altLang="en-US" sz="600" b="0" i="0" u="none" strike="noStrike" cap="none" normalizeH="0" baseline="0" dirty="0">
                <a:ln>
                  <a:noFill/>
                </a:ln>
                <a:solidFill>
                  <a:srgbClr val="F998CC"/>
                </a:solidFill>
                <a:effectLst/>
                <a:latin typeface="Arial Unicode MS"/>
                <a:ea typeface="JetBrains Mono"/>
              </a:rPr>
              <a:t>= </a:t>
            </a:r>
            <a:r>
              <a:rPr kumimoji="0" lang="en-US" altLang="en-US" sz="600" b="0" i="0" u="none" strike="noStrike" cap="none" normalizeH="0" baseline="0" dirty="0" err="1">
                <a:ln>
                  <a:noFill/>
                </a:ln>
                <a:solidFill>
                  <a:srgbClr val="F8F8F2"/>
                </a:solidFill>
                <a:effectLst/>
                <a:latin typeface="Arial Unicode MS"/>
                <a:ea typeface="JetBrains Mono"/>
              </a:rPr>
              <a:t>df_final.</a:t>
            </a:r>
            <a:r>
              <a:rPr kumimoji="0" lang="en-US" altLang="en-US" sz="600" b="0" i="0" u="none" strike="noStrike" cap="none" normalizeH="0" baseline="0" dirty="0" err="1">
                <a:ln>
                  <a:noFill/>
                </a:ln>
                <a:solidFill>
                  <a:srgbClr val="50FA7B"/>
                </a:solidFill>
                <a:effectLst/>
                <a:latin typeface="Arial Unicode MS"/>
                <a:ea typeface="JetBrains Mono"/>
              </a:rPr>
              <a:t>set_index</a:t>
            </a:r>
            <a:r>
              <a:rPr kumimoji="0" lang="en-US" altLang="en-US" sz="600" b="1" i="0" u="none" strike="noStrike" cap="none" normalizeH="0" baseline="0" dirty="0">
                <a:ln>
                  <a:noFill/>
                </a:ln>
                <a:solidFill>
                  <a:srgbClr val="BD93F9"/>
                </a:solidFill>
                <a:effectLst/>
                <a:latin typeface="Arial Unicode MS"/>
                <a:ea typeface="JetBrains Mono"/>
              </a:rPr>
              <a:t>([</a:t>
            </a:r>
            <a:r>
              <a:rPr kumimoji="0" lang="en-US" altLang="en-US" sz="600" b="0" i="0" u="none" strike="noStrike" cap="none" normalizeH="0" baseline="0" dirty="0">
                <a:ln>
                  <a:noFill/>
                </a:ln>
                <a:solidFill>
                  <a:srgbClr val="F1FA8C"/>
                </a:solidFill>
                <a:effectLst/>
                <a:latin typeface="Arial Unicode MS"/>
                <a:ea typeface="JetBrains Mono"/>
              </a:rPr>
              <a:t>'</a:t>
            </a:r>
            <a:r>
              <a:rPr kumimoji="0" lang="en-US" altLang="en-US" sz="600" b="0" i="0" u="none" strike="noStrike" cap="none" normalizeH="0" baseline="0" dirty="0" err="1">
                <a:ln>
                  <a:noFill/>
                </a:ln>
                <a:solidFill>
                  <a:srgbClr val="F1FA8C"/>
                </a:solidFill>
                <a:effectLst/>
                <a:latin typeface="Arial Unicode MS"/>
                <a:ea typeface="JetBrains Mono"/>
              </a:rPr>
              <a:t>Year'</a:t>
            </a:r>
            <a:r>
              <a:rPr kumimoji="0" lang="en-US" altLang="en-US" sz="600" b="0" i="0" u="none" strike="noStrike" cap="none" normalizeH="0" baseline="0" dirty="0" err="1">
                <a:ln>
                  <a:noFill/>
                </a:ln>
                <a:solidFill>
                  <a:srgbClr val="F8F8F2"/>
                </a:solidFill>
                <a:effectLst/>
                <a:latin typeface="Arial Unicode MS"/>
                <a:ea typeface="JetBrains Mono"/>
              </a:rPr>
              <a:t>,</a:t>
            </a:r>
            <a:r>
              <a:rPr kumimoji="0" lang="en-US" altLang="en-US" sz="600" b="0" i="0" u="none" strike="noStrike" cap="none" normalizeH="0" baseline="0" dirty="0" err="1">
                <a:ln>
                  <a:noFill/>
                </a:ln>
                <a:solidFill>
                  <a:srgbClr val="F1FA8C"/>
                </a:solidFill>
                <a:effectLst/>
                <a:latin typeface="Arial Unicode MS"/>
                <a:ea typeface="JetBrains Mono"/>
              </a:rPr>
              <a:t>'Type</a:t>
            </a:r>
            <a:r>
              <a:rPr kumimoji="0" lang="en-US" altLang="en-US" sz="600" b="0" i="0" u="none" strike="noStrike" cap="none" normalizeH="0" baseline="0" dirty="0">
                <a:ln>
                  <a:noFill/>
                </a:ln>
                <a:solidFill>
                  <a:srgbClr val="F1FA8C"/>
                </a:solidFill>
                <a:effectLst/>
                <a:latin typeface="Arial Unicode MS"/>
                <a:ea typeface="JetBrains Mono"/>
              </a:rPr>
              <a:t> of Facility'</a:t>
            </a:r>
            <a:r>
              <a:rPr kumimoji="0" lang="en-US" altLang="en-US" sz="600" b="1" i="0" u="none" strike="noStrike" cap="none" normalizeH="0" baseline="0" dirty="0">
                <a:ln>
                  <a:noFill/>
                </a:ln>
                <a:solidFill>
                  <a:srgbClr val="BD93F9"/>
                </a:solidFill>
                <a:effectLst/>
                <a:latin typeface="Arial Unicode MS"/>
                <a:ea typeface="JetBrains Mono"/>
              </a:rPr>
              <a:t>])</a:t>
            </a:r>
            <a:br>
              <a:rPr kumimoji="0" lang="en-US" altLang="en-US" sz="600" b="1" i="0" u="none" strike="noStrike" cap="none" normalizeH="0" baseline="0" dirty="0">
                <a:ln>
                  <a:noFill/>
                </a:ln>
                <a:solidFill>
                  <a:srgbClr val="BD93F9"/>
                </a:solidFill>
                <a:effectLst/>
                <a:latin typeface="Arial Unicode MS"/>
                <a:ea typeface="JetBrains Mono"/>
              </a:rPr>
            </a:br>
            <a:br>
              <a:rPr kumimoji="0" lang="en-US" altLang="en-US" sz="600" b="1" i="0" u="none" strike="noStrike" cap="none" normalizeH="0" baseline="0" dirty="0">
                <a:ln>
                  <a:noFill/>
                </a:ln>
                <a:solidFill>
                  <a:srgbClr val="BD93F9"/>
                </a:solidFill>
                <a:effectLst/>
                <a:latin typeface="Arial Unicode MS"/>
                <a:ea typeface="JetBrains Mono"/>
              </a:rPr>
            </a:br>
            <a:r>
              <a:rPr kumimoji="0" lang="en-US" altLang="en-US" sz="600" b="0" i="0" u="none" strike="noStrike" cap="none" normalizeH="0" baseline="0" dirty="0" err="1">
                <a:ln>
                  <a:noFill/>
                </a:ln>
                <a:solidFill>
                  <a:srgbClr val="F8F8F2"/>
                </a:solidFill>
                <a:effectLst/>
                <a:latin typeface="Arial Unicode MS"/>
                <a:ea typeface="JetBrains Mono"/>
              </a:rPr>
              <a:t>df_final_total</a:t>
            </a:r>
            <a:r>
              <a:rPr kumimoji="0" lang="en-US" altLang="en-US" sz="600" b="0" i="0" u="none" strike="noStrike" cap="none" normalizeH="0" baseline="0" dirty="0">
                <a:ln>
                  <a:noFill/>
                </a:ln>
                <a:solidFill>
                  <a:srgbClr val="F8F8F2"/>
                </a:solidFill>
                <a:effectLst/>
                <a:latin typeface="Arial Unicode MS"/>
                <a:ea typeface="JetBrains Mono"/>
              </a:rPr>
              <a:t> </a:t>
            </a:r>
            <a:r>
              <a:rPr kumimoji="0" lang="en-US" altLang="en-US" sz="600" b="0" i="0" u="none" strike="noStrike" cap="none" normalizeH="0" baseline="0" dirty="0">
                <a:ln>
                  <a:noFill/>
                </a:ln>
                <a:solidFill>
                  <a:srgbClr val="F998CC"/>
                </a:solidFill>
                <a:effectLst/>
                <a:latin typeface="Arial Unicode MS"/>
                <a:ea typeface="JetBrains Mono"/>
              </a:rPr>
              <a:t>= </a:t>
            </a:r>
            <a:r>
              <a:rPr kumimoji="0" lang="en-US" altLang="en-US" sz="600" b="0" i="0" u="none" strike="noStrike" cap="none" normalizeH="0" baseline="0" dirty="0" err="1">
                <a:ln>
                  <a:noFill/>
                </a:ln>
                <a:solidFill>
                  <a:srgbClr val="F8F8F2"/>
                </a:solidFill>
                <a:effectLst/>
                <a:latin typeface="Arial Unicode MS"/>
                <a:ea typeface="JetBrains Mono"/>
              </a:rPr>
              <a:t>df_final_total.</a:t>
            </a:r>
            <a:r>
              <a:rPr kumimoji="0" lang="en-US" altLang="en-US" sz="600" b="0" i="0" u="none" strike="noStrike" cap="none" normalizeH="0" baseline="0" dirty="0" err="1">
                <a:ln>
                  <a:noFill/>
                </a:ln>
                <a:solidFill>
                  <a:srgbClr val="50FA7B"/>
                </a:solidFill>
                <a:effectLst/>
                <a:latin typeface="Arial Unicode MS"/>
                <a:ea typeface="JetBrains Mono"/>
              </a:rPr>
              <a:t>to_frame</a:t>
            </a:r>
            <a:r>
              <a:rPr kumimoji="0" lang="en-US" altLang="en-US" sz="600" b="1" i="0" u="none" strike="noStrike" cap="none" normalizeH="0" baseline="0" dirty="0">
                <a:ln>
                  <a:noFill/>
                </a:ln>
                <a:solidFill>
                  <a:srgbClr val="BD93F9"/>
                </a:solidFill>
                <a:effectLst/>
                <a:latin typeface="Arial Unicode MS"/>
                <a:ea typeface="JetBrains Mono"/>
              </a:rPr>
              <a:t>()</a:t>
            </a:r>
            <a:r>
              <a:rPr kumimoji="0" lang="en-US" altLang="en-US" sz="600" b="0" i="0" u="none" strike="noStrike" cap="none" normalizeH="0" baseline="0" dirty="0">
                <a:ln>
                  <a:noFill/>
                </a:ln>
                <a:solidFill>
                  <a:srgbClr val="F8F8F2"/>
                </a:solidFill>
                <a:effectLst/>
                <a:latin typeface="Arial Unicode MS"/>
                <a:ea typeface="JetBrains Mono"/>
              </a:rPr>
              <a:t>.</a:t>
            </a:r>
            <a:r>
              <a:rPr kumimoji="0" lang="en-US" altLang="en-US" sz="600" b="0" i="0" u="none" strike="noStrike" cap="none" normalizeH="0" baseline="0" dirty="0" err="1">
                <a:ln>
                  <a:noFill/>
                </a:ln>
                <a:solidFill>
                  <a:srgbClr val="50FA7B"/>
                </a:solidFill>
                <a:effectLst/>
                <a:latin typeface="Arial Unicode MS"/>
                <a:ea typeface="JetBrains Mono"/>
              </a:rPr>
              <a:t>reset_index</a:t>
            </a:r>
            <a:r>
              <a:rPr kumimoji="0" lang="en-US" altLang="en-US" sz="600" b="1" i="0" u="none" strike="noStrike" cap="none" normalizeH="0" baseline="0" dirty="0">
                <a:ln>
                  <a:noFill/>
                </a:ln>
                <a:solidFill>
                  <a:srgbClr val="BD93F9"/>
                </a:solidFill>
                <a:effectLst/>
                <a:latin typeface="Arial Unicode MS"/>
                <a:ea typeface="JetBrains Mono"/>
              </a:rPr>
              <a:t>()</a:t>
            </a:r>
            <a:br>
              <a:rPr kumimoji="0" lang="en-US" altLang="en-US" sz="600" b="1" i="0" u="none" strike="noStrike" cap="none" normalizeH="0" baseline="0" dirty="0">
                <a:ln>
                  <a:noFill/>
                </a:ln>
                <a:solidFill>
                  <a:srgbClr val="BD93F9"/>
                </a:solidFill>
                <a:effectLst/>
                <a:latin typeface="Arial Unicode MS"/>
                <a:ea typeface="JetBrains Mono"/>
              </a:rPr>
            </a:br>
            <a:r>
              <a:rPr kumimoji="0" lang="en-US" altLang="en-US" sz="600" b="0" i="0" u="none" strike="noStrike" cap="none" normalizeH="0" baseline="0" dirty="0" err="1">
                <a:ln>
                  <a:noFill/>
                </a:ln>
                <a:solidFill>
                  <a:srgbClr val="F8F8F2"/>
                </a:solidFill>
                <a:effectLst/>
                <a:latin typeface="Arial Unicode MS"/>
                <a:ea typeface="JetBrains Mono"/>
              </a:rPr>
              <a:t>df_final_total</a:t>
            </a:r>
            <a:r>
              <a:rPr kumimoji="0" lang="en-US" altLang="en-US" sz="600" b="0" i="0" u="none" strike="noStrike" cap="none" normalizeH="0" baseline="0" dirty="0">
                <a:ln>
                  <a:noFill/>
                </a:ln>
                <a:solidFill>
                  <a:srgbClr val="F8F8F2"/>
                </a:solidFill>
                <a:effectLst/>
                <a:latin typeface="Arial Unicode MS"/>
                <a:ea typeface="JetBrains Mono"/>
              </a:rPr>
              <a:t> </a:t>
            </a:r>
            <a:r>
              <a:rPr kumimoji="0" lang="en-US" altLang="en-US" sz="600" b="0" i="0" u="none" strike="noStrike" cap="none" normalizeH="0" baseline="0" dirty="0">
                <a:ln>
                  <a:noFill/>
                </a:ln>
                <a:solidFill>
                  <a:srgbClr val="F998CC"/>
                </a:solidFill>
                <a:effectLst/>
                <a:latin typeface="Arial Unicode MS"/>
                <a:ea typeface="JetBrains Mono"/>
              </a:rPr>
              <a:t>= </a:t>
            </a:r>
            <a:r>
              <a:rPr kumimoji="0" lang="en-US" altLang="en-US" sz="600" b="0" i="0" u="none" strike="noStrike" cap="none" normalizeH="0" baseline="0" dirty="0" err="1">
                <a:ln>
                  <a:noFill/>
                </a:ln>
                <a:solidFill>
                  <a:srgbClr val="F8F8F2"/>
                </a:solidFill>
                <a:effectLst/>
                <a:latin typeface="Arial Unicode MS"/>
                <a:ea typeface="JetBrains Mono"/>
              </a:rPr>
              <a:t>df_final_total.</a:t>
            </a:r>
            <a:r>
              <a:rPr kumimoji="0" lang="en-US" altLang="en-US" sz="600" b="0" i="0" u="none" strike="noStrike" cap="none" normalizeH="0" baseline="0" dirty="0" err="1">
                <a:ln>
                  <a:noFill/>
                </a:ln>
                <a:solidFill>
                  <a:srgbClr val="50FA7B"/>
                </a:solidFill>
                <a:effectLst/>
                <a:latin typeface="Arial Unicode MS"/>
                <a:ea typeface="JetBrains Mono"/>
              </a:rPr>
              <a:t>rename</a:t>
            </a:r>
            <a:r>
              <a:rPr kumimoji="0" lang="en-US" altLang="en-US" sz="600" b="1" i="0" u="none" strike="noStrike" cap="none" normalizeH="0" baseline="0" dirty="0">
                <a:ln>
                  <a:noFill/>
                </a:ln>
                <a:solidFill>
                  <a:srgbClr val="BD93F9"/>
                </a:solidFill>
                <a:effectLst/>
                <a:latin typeface="Arial Unicode MS"/>
                <a:ea typeface="JetBrains Mono"/>
              </a:rPr>
              <a:t>(</a:t>
            </a:r>
            <a:r>
              <a:rPr kumimoji="0" lang="en-US" altLang="en-US" sz="600" b="0" i="0" u="none" strike="noStrike" cap="none" normalizeH="0" baseline="0" dirty="0">
                <a:ln>
                  <a:noFill/>
                </a:ln>
                <a:solidFill>
                  <a:srgbClr val="6272A4"/>
                </a:solidFill>
                <a:effectLst/>
                <a:latin typeface="Arial Unicode MS"/>
                <a:ea typeface="JetBrains Mono"/>
              </a:rPr>
              <a:t>columns</a:t>
            </a:r>
            <a:r>
              <a:rPr kumimoji="0" lang="en-US" altLang="en-US" sz="600" b="0" i="0" u="none" strike="noStrike" cap="none" normalizeH="0" baseline="0" dirty="0">
                <a:ln>
                  <a:noFill/>
                </a:ln>
                <a:solidFill>
                  <a:srgbClr val="F998CC"/>
                </a:solidFill>
                <a:effectLst/>
                <a:latin typeface="Arial Unicode MS"/>
                <a:ea typeface="JetBrains Mono"/>
              </a:rPr>
              <a:t>=</a:t>
            </a:r>
            <a:r>
              <a:rPr kumimoji="0" lang="en-US" altLang="en-US" sz="600" b="1" i="0" u="none" strike="noStrike" cap="none" normalizeH="0" baseline="0" dirty="0">
                <a:ln>
                  <a:noFill/>
                </a:ln>
                <a:solidFill>
                  <a:srgbClr val="BD93F9"/>
                </a:solidFill>
                <a:effectLst/>
                <a:latin typeface="Arial Unicode MS"/>
                <a:ea typeface="JetBrains Mono"/>
              </a:rPr>
              <a:t>{</a:t>
            </a:r>
            <a:r>
              <a:rPr kumimoji="0" lang="en-US" altLang="en-US" sz="600" b="0" i="0" u="none" strike="noStrike" cap="none" normalizeH="0" baseline="0" dirty="0">
                <a:ln>
                  <a:noFill/>
                </a:ln>
                <a:solidFill>
                  <a:srgbClr val="BD93F9"/>
                </a:solidFill>
                <a:effectLst/>
                <a:latin typeface="Arial Unicode MS"/>
                <a:ea typeface="JetBrains Mono"/>
              </a:rPr>
              <a:t>0</a:t>
            </a:r>
            <a:r>
              <a:rPr kumimoji="0" lang="en-US" altLang="en-US" sz="600" b="0" i="0" u="none" strike="noStrike" cap="none" normalizeH="0" baseline="0" dirty="0">
                <a:ln>
                  <a:noFill/>
                </a:ln>
                <a:solidFill>
                  <a:srgbClr val="F998CC"/>
                </a:solidFill>
                <a:effectLst/>
                <a:latin typeface="Arial Unicode MS"/>
                <a:ea typeface="JetBrains Mono"/>
              </a:rPr>
              <a:t>:</a:t>
            </a:r>
            <a:r>
              <a:rPr kumimoji="0" lang="en-US" altLang="en-US" sz="600" b="0" i="0" u="none" strike="noStrike" cap="none" normalizeH="0" baseline="0" dirty="0">
                <a:ln>
                  <a:noFill/>
                </a:ln>
                <a:solidFill>
                  <a:srgbClr val="F1FA8C"/>
                </a:solidFill>
                <a:effectLst/>
                <a:latin typeface="Arial Unicode MS"/>
                <a:ea typeface="JetBrains Mono"/>
              </a:rPr>
              <a:t>'Total'</a:t>
            </a:r>
            <a:r>
              <a:rPr kumimoji="0" lang="en-US" altLang="en-US" sz="600" b="0" i="0" u="none" strike="noStrike" cap="none" normalizeH="0" baseline="0" dirty="0">
                <a:ln>
                  <a:noFill/>
                </a:ln>
                <a:solidFill>
                  <a:srgbClr val="F8F8F2"/>
                </a:solidFill>
                <a:effectLst/>
                <a:latin typeface="Arial Unicode MS"/>
                <a:ea typeface="JetBrains Mono"/>
              </a:rPr>
              <a:t>,</a:t>
            </a:r>
            <a:r>
              <a:rPr kumimoji="0" lang="en-US" altLang="en-US" sz="600" b="0" i="0" u="none" strike="noStrike" cap="none" normalizeH="0" baseline="0" dirty="0">
                <a:ln>
                  <a:noFill/>
                </a:ln>
                <a:solidFill>
                  <a:srgbClr val="F1FA8C"/>
                </a:solidFill>
                <a:effectLst/>
                <a:latin typeface="Arial Unicode MS"/>
                <a:ea typeface="JetBrains Mono"/>
              </a:rPr>
              <a:t>'index'</a:t>
            </a:r>
            <a:r>
              <a:rPr kumimoji="0" lang="en-US" altLang="en-US" sz="600" b="0" i="0" u="none" strike="noStrike" cap="none" normalizeH="0" baseline="0" dirty="0">
                <a:ln>
                  <a:noFill/>
                </a:ln>
                <a:solidFill>
                  <a:srgbClr val="F998CC"/>
                </a:solidFill>
                <a:effectLst/>
                <a:latin typeface="Arial Unicode MS"/>
                <a:ea typeface="JetBrains Mono"/>
              </a:rPr>
              <a:t>:</a:t>
            </a:r>
            <a:r>
              <a:rPr kumimoji="0" lang="en-US" altLang="en-US" sz="600" b="0" i="0" u="none" strike="noStrike" cap="none" normalizeH="0" baseline="0" dirty="0">
                <a:ln>
                  <a:noFill/>
                </a:ln>
                <a:solidFill>
                  <a:srgbClr val="F1FA8C"/>
                </a:solidFill>
                <a:effectLst/>
                <a:latin typeface="Arial Unicode MS"/>
                <a:ea typeface="JetBrains Mono"/>
              </a:rPr>
              <a:t>'Year'</a:t>
            </a:r>
            <a:r>
              <a:rPr kumimoji="0" lang="en-US" altLang="en-US" sz="600" b="1" i="0" u="none" strike="noStrike" cap="none" normalizeH="0" baseline="0" dirty="0">
                <a:ln>
                  <a:noFill/>
                </a:ln>
                <a:solidFill>
                  <a:srgbClr val="BD93F9"/>
                </a:solidFill>
                <a:effectLst/>
                <a:latin typeface="Arial Unicode MS"/>
                <a:ea typeface="JetBrains Mono"/>
              </a:rPr>
              <a:t>})</a:t>
            </a:r>
            <a:br>
              <a:rPr kumimoji="0" lang="en-US" altLang="en-US" sz="600" b="1" i="0" u="none" strike="noStrike" cap="none" normalizeH="0" baseline="0" dirty="0">
                <a:ln>
                  <a:noFill/>
                </a:ln>
                <a:solidFill>
                  <a:srgbClr val="BD93F9"/>
                </a:solidFill>
                <a:effectLst/>
                <a:latin typeface="Arial Unicode MS"/>
                <a:ea typeface="JetBrains Mono"/>
              </a:rPr>
            </a:br>
            <a:br>
              <a:rPr kumimoji="0" lang="en-US" altLang="en-US" sz="600" b="1" i="0" u="none" strike="noStrike" cap="none" normalizeH="0" baseline="0" dirty="0">
                <a:ln>
                  <a:noFill/>
                </a:ln>
                <a:solidFill>
                  <a:srgbClr val="BD93F9"/>
                </a:solidFill>
                <a:effectLst/>
                <a:latin typeface="Arial Unicode MS"/>
                <a:ea typeface="JetBrains Mono"/>
              </a:rPr>
            </a:br>
            <a:r>
              <a:rPr kumimoji="0" lang="en-US" altLang="en-US" sz="600" b="0" i="0" u="none" strike="noStrike" cap="none" normalizeH="0" baseline="0" dirty="0" err="1">
                <a:ln>
                  <a:noFill/>
                </a:ln>
                <a:solidFill>
                  <a:srgbClr val="F8F8F2"/>
                </a:solidFill>
                <a:effectLst/>
                <a:latin typeface="Arial Unicode MS"/>
                <a:ea typeface="JetBrains Mono"/>
              </a:rPr>
              <a:t>df_final.</a:t>
            </a:r>
            <a:r>
              <a:rPr kumimoji="0" lang="en-US" altLang="en-US" sz="600" b="0" i="0" u="none" strike="noStrike" cap="none" normalizeH="0" baseline="0" dirty="0" err="1">
                <a:ln>
                  <a:noFill/>
                </a:ln>
                <a:solidFill>
                  <a:srgbClr val="50FA7B"/>
                </a:solidFill>
                <a:effectLst/>
                <a:latin typeface="Arial Unicode MS"/>
                <a:ea typeface="JetBrains Mono"/>
              </a:rPr>
              <a:t>to_csv</a:t>
            </a:r>
            <a:r>
              <a:rPr kumimoji="0" lang="en-US" altLang="en-US" sz="600" b="1" i="0" u="none" strike="noStrike" cap="none" normalizeH="0" baseline="0" dirty="0">
                <a:ln>
                  <a:noFill/>
                </a:ln>
                <a:solidFill>
                  <a:srgbClr val="BD93F9"/>
                </a:solidFill>
                <a:effectLst/>
                <a:latin typeface="Arial Unicode MS"/>
                <a:ea typeface="JetBrains Mono"/>
              </a:rPr>
              <a:t>(</a:t>
            </a:r>
            <a:r>
              <a:rPr kumimoji="0" lang="en-US" altLang="en-US" sz="600" b="0" i="0" u="none" strike="noStrike" cap="none" normalizeH="0" baseline="0" dirty="0">
                <a:ln>
                  <a:noFill/>
                </a:ln>
                <a:solidFill>
                  <a:srgbClr val="F1FA8C"/>
                </a:solidFill>
                <a:effectLst/>
                <a:latin typeface="Arial Unicode MS"/>
                <a:ea typeface="JetBrains Mono"/>
              </a:rPr>
              <a:t>'./Datasets/Cleaned Data/(5,6) cleaned.csv'</a:t>
            </a:r>
            <a:r>
              <a:rPr kumimoji="0" lang="en-US" altLang="en-US" sz="600" b="1" i="0" u="none" strike="noStrike" cap="none" normalizeH="0" baseline="0" dirty="0">
                <a:ln>
                  <a:noFill/>
                </a:ln>
                <a:solidFill>
                  <a:srgbClr val="BD93F9"/>
                </a:solidFill>
                <a:effectLst/>
                <a:latin typeface="Arial Unicode MS"/>
                <a:ea typeface="JetBrains Mono"/>
              </a:rPr>
              <a:t>)</a:t>
            </a:r>
            <a:br>
              <a:rPr kumimoji="0" lang="en-US" altLang="en-US" sz="600" b="1" i="0" u="none" strike="noStrike" cap="none" normalizeH="0" baseline="0" dirty="0">
                <a:ln>
                  <a:noFill/>
                </a:ln>
                <a:solidFill>
                  <a:srgbClr val="BD93F9"/>
                </a:solidFill>
                <a:effectLst/>
                <a:latin typeface="Arial Unicode MS"/>
                <a:ea typeface="JetBrains Mono"/>
              </a:rPr>
            </a:br>
            <a:r>
              <a:rPr kumimoji="0" lang="en-US" altLang="en-US" sz="600" b="0" i="0" u="none" strike="noStrike" cap="none" normalizeH="0" baseline="0" dirty="0" err="1">
                <a:ln>
                  <a:noFill/>
                </a:ln>
                <a:solidFill>
                  <a:srgbClr val="F8F8F2"/>
                </a:solidFill>
                <a:effectLst/>
                <a:latin typeface="Arial Unicode MS"/>
                <a:ea typeface="JetBrains Mono"/>
              </a:rPr>
              <a:t>df_final_total.</a:t>
            </a:r>
            <a:r>
              <a:rPr kumimoji="0" lang="en-US" altLang="en-US" sz="600" b="0" i="0" u="none" strike="noStrike" cap="none" normalizeH="0" baseline="0" dirty="0" err="1">
                <a:ln>
                  <a:noFill/>
                </a:ln>
                <a:solidFill>
                  <a:srgbClr val="50FA7B"/>
                </a:solidFill>
                <a:effectLst/>
                <a:latin typeface="Arial Unicode MS"/>
                <a:ea typeface="JetBrains Mono"/>
              </a:rPr>
              <a:t>to_csv</a:t>
            </a:r>
            <a:r>
              <a:rPr kumimoji="0" lang="en-US" altLang="en-US" sz="600" b="1" i="0" u="none" strike="noStrike" cap="none" normalizeH="0" baseline="0" dirty="0">
                <a:ln>
                  <a:noFill/>
                </a:ln>
                <a:solidFill>
                  <a:srgbClr val="BD93F9"/>
                </a:solidFill>
                <a:effectLst/>
                <a:latin typeface="Arial Unicode MS"/>
                <a:ea typeface="JetBrains Mono"/>
              </a:rPr>
              <a:t>(</a:t>
            </a:r>
            <a:r>
              <a:rPr kumimoji="0" lang="en-US" altLang="en-US" sz="600" b="0" i="0" u="none" strike="noStrike" cap="none" normalizeH="0" baseline="0" dirty="0">
                <a:ln>
                  <a:noFill/>
                </a:ln>
                <a:solidFill>
                  <a:srgbClr val="F1FA8C"/>
                </a:solidFill>
                <a:effectLst/>
                <a:latin typeface="Arial Unicode MS"/>
                <a:ea typeface="JetBrains Mono"/>
              </a:rPr>
              <a:t>'./Datasets/Cleaned Data/(5,6) total_cleaned.csv'</a:t>
            </a:r>
            <a:r>
              <a:rPr kumimoji="0" lang="en-US" altLang="en-US" sz="600" b="1" i="0" u="none" strike="noStrike" cap="none" normalizeH="0" baseline="0" dirty="0">
                <a:ln>
                  <a:noFill/>
                </a:ln>
                <a:solidFill>
                  <a:srgbClr val="BD93F9"/>
                </a:solidFill>
                <a:effectLst/>
                <a:latin typeface="Arial Unicode MS"/>
                <a:ea typeface="JetBrains Mono"/>
              </a:rPr>
              <a:t>)</a:t>
            </a:r>
            <a:br>
              <a:rPr kumimoji="0" lang="en-US" altLang="en-US" sz="600" b="1" i="0" u="none" strike="noStrike" cap="none" normalizeH="0" baseline="0" dirty="0">
                <a:ln>
                  <a:noFill/>
                </a:ln>
                <a:solidFill>
                  <a:srgbClr val="BD93F9"/>
                </a:solidFill>
                <a:effectLst/>
                <a:latin typeface="Arial Unicode MS"/>
                <a:ea typeface="JetBrains Mono"/>
              </a:rPr>
            </a:br>
            <a:br>
              <a:rPr kumimoji="0" lang="en-US" altLang="en-US" sz="600" b="1" i="0" u="none" strike="noStrike" cap="none" normalizeH="0" baseline="0" dirty="0">
                <a:ln>
                  <a:noFill/>
                </a:ln>
                <a:solidFill>
                  <a:srgbClr val="BD93F9"/>
                </a:solidFill>
                <a:effectLst/>
                <a:latin typeface="Arial Unicode MS"/>
                <a:ea typeface="JetBrains Mono"/>
              </a:rPr>
            </a:br>
            <a:r>
              <a:rPr kumimoji="0" lang="en-US" altLang="en-US" sz="600" b="0" i="0" u="none" strike="noStrike" cap="none" normalizeH="0" baseline="0" dirty="0">
                <a:ln>
                  <a:noFill/>
                </a:ln>
                <a:solidFill>
                  <a:srgbClr val="50FA7B"/>
                </a:solidFill>
                <a:effectLst/>
                <a:latin typeface="Arial Unicode MS"/>
                <a:ea typeface="JetBrains Mono"/>
              </a:rPr>
              <a:t>display</a:t>
            </a:r>
            <a:r>
              <a:rPr kumimoji="0" lang="en-US" altLang="en-US" sz="600" b="1" i="0" u="none" strike="noStrike" cap="none" normalizeH="0" baseline="0" dirty="0">
                <a:ln>
                  <a:noFill/>
                </a:ln>
                <a:solidFill>
                  <a:srgbClr val="BD93F9"/>
                </a:solidFill>
                <a:effectLst/>
                <a:latin typeface="Arial Unicode MS"/>
                <a:ea typeface="JetBrains Mono"/>
              </a:rPr>
              <a:t>(</a:t>
            </a:r>
            <a:r>
              <a:rPr kumimoji="0" lang="en-US" altLang="en-US" sz="600" b="0" i="0" u="none" strike="noStrike" cap="none" normalizeH="0" baseline="0" dirty="0" err="1">
                <a:ln>
                  <a:noFill/>
                </a:ln>
                <a:solidFill>
                  <a:srgbClr val="F8F8F2"/>
                </a:solidFill>
                <a:effectLst/>
                <a:latin typeface="Arial Unicode MS"/>
                <a:ea typeface="JetBrains Mono"/>
              </a:rPr>
              <a:t>df_final_total</a:t>
            </a:r>
            <a:r>
              <a:rPr kumimoji="0" lang="en-US" altLang="en-US" sz="600" b="1" i="0" u="none" strike="noStrike" cap="none" normalizeH="0" baseline="0" dirty="0">
                <a:ln>
                  <a:noFill/>
                </a:ln>
                <a:solidFill>
                  <a:srgbClr val="BD93F9"/>
                </a:solidFill>
                <a:effectLst/>
                <a:latin typeface="Arial Unicode MS"/>
                <a:ea typeface="JetBrains Mono"/>
              </a:rPr>
              <a:t>)</a:t>
            </a:r>
            <a:br>
              <a:rPr kumimoji="0" lang="en-US" altLang="en-US" sz="600" b="1" i="0" u="none" strike="noStrike" cap="none" normalizeH="0" baseline="0" dirty="0">
                <a:ln>
                  <a:noFill/>
                </a:ln>
                <a:solidFill>
                  <a:srgbClr val="BD93F9"/>
                </a:solidFill>
                <a:effectLst/>
                <a:latin typeface="Arial Unicode MS"/>
                <a:ea typeface="JetBrains Mono"/>
              </a:rPr>
            </a:br>
            <a:r>
              <a:rPr kumimoji="0" lang="en-US" altLang="en-US" sz="600" b="0" i="0" u="none" strike="noStrike" cap="none" normalizeH="0" baseline="0" dirty="0">
                <a:ln>
                  <a:noFill/>
                </a:ln>
                <a:solidFill>
                  <a:srgbClr val="98AFFF"/>
                </a:solidFill>
                <a:effectLst/>
                <a:latin typeface="Arial Unicode MS"/>
                <a:ea typeface="JetBrains Mono"/>
              </a:rPr>
              <a:t>#check data fit</a:t>
            </a:r>
            <a:br>
              <a:rPr kumimoji="0" lang="en-US" altLang="en-US" sz="600" b="0" i="0" u="none" strike="noStrike" cap="none" normalizeH="0" baseline="0" dirty="0">
                <a:ln>
                  <a:noFill/>
                </a:ln>
                <a:solidFill>
                  <a:srgbClr val="98AFFF"/>
                </a:solidFill>
                <a:effectLst/>
                <a:latin typeface="Arial Unicode MS"/>
                <a:ea typeface="JetBrains Mono"/>
              </a:rPr>
            </a:br>
            <a:r>
              <a:rPr kumimoji="0" lang="en-US" altLang="en-US" sz="600" b="0" i="0" u="none" strike="noStrike" cap="none" normalizeH="0" baseline="0" dirty="0" err="1">
                <a:ln>
                  <a:noFill/>
                </a:ln>
                <a:solidFill>
                  <a:srgbClr val="F8F8F2"/>
                </a:solidFill>
                <a:effectLst/>
                <a:latin typeface="Arial Unicode MS"/>
                <a:ea typeface="JetBrains Mono"/>
              </a:rPr>
              <a:t>stockModel</a:t>
            </a:r>
            <a:r>
              <a:rPr kumimoji="0" lang="en-US" altLang="en-US" sz="600" b="0" i="0" u="none" strike="noStrike" cap="none" normalizeH="0" baseline="0" dirty="0">
                <a:ln>
                  <a:noFill/>
                </a:ln>
                <a:solidFill>
                  <a:srgbClr val="F8F8F2"/>
                </a:solidFill>
                <a:effectLst/>
                <a:latin typeface="Arial Unicode MS"/>
                <a:ea typeface="JetBrains Mono"/>
              </a:rPr>
              <a:t> </a:t>
            </a:r>
            <a:r>
              <a:rPr kumimoji="0" lang="en-US" altLang="en-US" sz="600" b="0" i="0" u="none" strike="noStrike" cap="none" normalizeH="0" baseline="0" dirty="0">
                <a:ln>
                  <a:noFill/>
                </a:ln>
                <a:solidFill>
                  <a:srgbClr val="F998CC"/>
                </a:solidFill>
                <a:effectLst/>
                <a:latin typeface="Arial Unicode MS"/>
                <a:ea typeface="JetBrains Mono"/>
              </a:rPr>
              <a:t>= </a:t>
            </a:r>
            <a:r>
              <a:rPr kumimoji="0" lang="en-US" altLang="en-US" sz="600" b="0" i="0" u="none" strike="noStrike" cap="none" normalizeH="0" baseline="0" dirty="0" err="1">
                <a:ln>
                  <a:noFill/>
                </a:ln>
                <a:solidFill>
                  <a:srgbClr val="F8F8F2"/>
                </a:solidFill>
                <a:effectLst/>
                <a:latin typeface="Arial Unicode MS"/>
                <a:ea typeface="JetBrains Mono"/>
              </a:rPr>
              <a:t>sm.OLS.</a:t>
            </a:r>
            <a:r>
              <a:rPr kumimoji="0" lang="en-US" altLang="en-US" sz="600" b="0" i="0" u="none" strike="noStrike" cap="none" normalizeH="0" baseline="0" dirty="0" err="1">
                <a:ln>
                  <a:noFill/>
                </a:ln>
                <a:solidFill>
                  <a:srgbClr val="50FA7B"/>
                </a:solidFill>
                <a:effectLst/>
                <a:latin typeface="Arial Unicode MS"/>
                <a:ea typeface="JetBrains Mono"/>
              </a:rPr>
              <a:t>from_formula</a:t>
            </a:r>
            <a:r>
              <a:rPr kumimoji="0" lang="en-US" altLang="en-US" sz="600" b="1" i="0" u="none" strike="noStrike" cap="none" normalizeH="0" baseline="0" dirty="0">
                <a:ln>
                  <a:noFill/>
                </a:ln>
                <a:solidFill>
                  <a:srgbClr val="BD93F9"/>
                </a:solidFill>
                <a:effectLst/>
                <a:latin typeface="Arial Unicode MS"/>
                <a:ea typeface="JetBrains Mono"/>
              </a:rPr>
              <a:t>(</a:t>
            </a:r>
            <a:r>
              <a:rPr kumimoji="0" lang="en-US" altLang="en-US" sz="600" b="0" i="0" u="none" strike="noStrike" cap="none" normalizeH="0" baseline="0" dirty="0">
                <a:ln>
                  <a:noFill/>
                </a:ln>
                <a:solidFill>
                  <a:srgbClr val="F1FA8C"/>
                </a:solidFill>
                <a:effectLst/>
                <a:latin typeface="Arial Unicode MS"/>
                <a:ea typeface="JetBrains Mono"/>
              </a:rPr>
              <a:t>"Total ~  Year"</a:t>
            </a:r>
            <a:r>
              <a:rPr kumimoji="0" lang="en-US" altLang="en-US" sz="600" b="0" i="0" u="none" strike="noStrike" cap="none" normalizeH="0" baseline="0" dirty="0">
                <a:ln>
                  <a:noFill/>
                </a:ln>
                <a:solidFill>
                  <a:srgbClr val="F8F8F2"/>
                </a:solidFill>
                <a:effectLst/>
                <a:latin typeface="Arial Unicode MS"/>
                <a:ea typeface="JetBrains Mono"/>
              </a:rPr>
              <a:t>, </a:t>
            </a:r>
            <a:r>
              <a:rPr kumimoji="0" lang="en-US" altLang="en-US" sz="600" b="0" i="0" u="none" strike="noStrike" cap="none" normalizeH="0" baseline="0" dirty="0">
                <a:ln>
                  <a:noFill/>
                </a:ln>
                <a:solidFill>
                  <a:srgbClr val="6272A4"/>
                </a:solidFill>
                <a:effectLst/>
                <a:latin typeface="Arial Unicode MS"/>
                <a:ea typeface="JetBrains Mono"/>
              </a:rPr>
              <a:t>data</a:t>
            </a:r>
            <a:r>
              <a:rPr kumimoji="0" lang="en-US" altLang="en-US" sz="600" b="0" i="0" u="none" strike="noStrike" cap="none" normalizeH="0" baseline="0" dirty="0">
                <a:ln>
                  <a:noFill/>
                </a:ln>
                <a:solidFill>
                  <a:srgbClr val="F998CC"/>
                </a:solidFill>
                <a:effectLst/>
                <a:latin typeface="Arial Unicode MS"/>
                <a:ea typeface="JetBrains Mono"/>
              </a:rPr>
              <a:t>=</a:t>
            </a:r>
            <a:r>
              <a:rPr kumimoji="0" lang="en-US" altLang="en-US" sz="600" b="0" i="0" u="none" strike="noStrike" cap="none" normalizeH="0" baseline="0" dirty="0" err="1">
                <a:ln>
                  <a:noFill/>
                </a:ln>
                <a:solidFill>
                  <a:srgbClr val="F8F8F2"/>
                </a:solidFill>
                <a:effectLst/>
                <a:latin typeface="Arial Unicode MS"/>
                <a:ea typeface="JetBrains Mono"/>
              </a:rPr>
              <a:t>df_final_total</a:t>
            </a:r>
            <a:r>
              <a:rPr kumimoji="0" lang="en-US" altLang="en-US" sz="600" b="1" i="0" u="none" strike="noStrike" cap="none" normalizeH="0" baseline="0" dirty="0">
                <a:ln>
                  <a:noFill/>
                </a:ln>
                <a:solidFill>
                  <a:srgbClr val="BD93F9"/>
                </a:solidFill>
                <a:effectLst/>
                <a:latin typeface="Arial Unicode MS"/>
                <a:ea typeface="JetBrains Mono"/>
              </a:rPr>
              <a:t>)</a:t>
            </a:r>
            <a:r>
              <a:rPr kumimoji="0" lang="en-US" altLang="en-US" sz="600" b="0" i="0" u="none" strike="noStrike" cap="none" normalizeH="0" baseline="0" dirty="0">
                <a:ln>
                  <a:noFill/>
                </a:ln>
                <a:solidFill>
                  <a:srgbClr val="F8F8F2"/>
                </a:solidFill>
                <a:effectLst/>
                <a:latin typeface="Arial Unicode MS"/>
                <a:ea typeface="JetBrains Mono"/>
              </a:rPr>
              <a:t>.</a:t>
            </a:r>
            <a:r>
              <a:rPr kumimoji="0" lang="en-US" altLang="en-US" sz="600" b="0" i="0" u="none" strike="noStrike" cap="none" normalizeH="0" baseline="0" dirty="0">
                <a:ln>
                  <a:noFill/>
                </a:ln>
                <a:solidFill>
                  <a:srgbClr val="50FA7B"/>
                </a:solidFill>
                <a:effectLst/>
                <a:latin typeface="Arial Unicode MS"/>
                <a:ea typeface="JetBrains Mono"/>
              </a:rPr>
              <a:t>fit</a:t>
            </a:r>
            <a:r>
              <a:rPr kumimoji="0" lang="en-US" altLang="en-US" sz="600" b="1" i="0" u="none" strike="noStrike" cap="none" normalizeH="0" baseline="0" dirty="0">
                <a:ln>
                  <a:noFill/>
                </a:ln>
                <a:solidFill>
                  <a:srgbClr val="BD93F9"/>
                </a:solidFill>
                <a:effectLst/>
                <a:latin typeface="Arial Unicode MS"/>
                <a:ea typeface="JetBrains Mono"/>
              </a:rPr>
              <a:t>()</a:t>
            </a:r>
            <a:br>
              <a:rPr kumimoji="0" lang="en-US" altLang="en-US" sz="600" b="1" i="0" u="none" strike="noStrike" cap="none" normalizeH="0" baseline="0" dirty="0">
                <a:ln>
                  <a:noFill/>
                </a:ln>
                <a:solidFill>
                  <a:srgbClr val="BD93F9"/>
                </a:solidFill>
                <a:effectLst/>
                <a:latin typeface="Arial Unicode MS"/>
                <a:ea typeface="JetBrains Mono"/>
              </a:rPr>
            </a:br>
            <a:r>
              <a:rPr kumimoji="0" lang="en-US" altLang="en-US" sz="600" b="0" i="0" u="none" strike="noStrike" cap="none" normalizeH="0" baseline="0" dirty="0" err="1">
                <a:ln>
                  <a:noFill/>
                </a:ln>
                <a:solidFill>
                  <a:srgbClr val="F8F8F2"/>
                </a:solidFill>
                <a:effectLst/>
                <a:latin typeface="Arial Unicode MS"/>
                <a:ea typeface="JetBrains Mono"/>
              </a:rPr>
              <a:t>stockPredicts</a:t>
            </a:r>
            <a:r>
              <a:rPr kumimoji="0" lang="en-US" altLang="en-US" sz="600" b="0" i="0" u="none" strike="noStrike" cap="none" normalizeH="0" baseline="0" dirty="0">
                <a:ln>
                  <a:noFill/>
                </a:ln>
                <a:solidFill>
                  <a:srgbClr val="F8F8F2"/>
                </a:solidFill>
                <a:effectLst/>
                <a:latin typeface="Arial Unicode MS"/>
                <a:ea typeface="JetBrains Mono"/>
              </a:rPr>
              <a:t> </a:t>
            </a:r>
            <a:r>
              <a:rPr kumimoji="0" lang="en-US" altLang="en-US" sz="600" b="0" i="0" u="none" strike="noStrike" cap="none" normalizeH="0" baseline="0" dirty="0">
                <a:ln>
                  <a:noFill/>
                </a:ln>
                <a:solidFill>
                  <a:srgbClr val="F998CC"/>
                </a:solidFill>
                <a:effectLst/>
                <a:latin typeface="Arial Unicode MS"/>
                <a:ea typeface="JetBrains Mono"/>
              </a:rPr>
              <a:t>= </a:t>
            </a:r>
            <a:r>
              <a:rPr kumimoji="0" lang="en-US" altLang="en-US" sz="600" b="0" i="0" u="none" strike="noStrike" cap="none" normalizeH="0" baseline="0" dirty="0" err="1">
                <a:ln>
                  <a:noFill/>
                </a:ln>
                <a:solidFill>
                  <a:srgbClr val="F8F8F2"/>
                </a:solidFill>
                <a:effectLst/>
                <a:latin typeface="Arial Unicode MS"/>
                <a:ea typeface="JetBrains Mono"/>
              </a:rPr>
              <a:t>stockModel.</a:t>
            </a:r>
            <a:r>
              <a:rPr kumimoji="0" lang="en-US" altLang="en-US" sz="600" b="0" i="0" u="none" strike="noStrike" cap="none" normalizeH="0" baseline="0" dirty="0" err="1">
                <a:ln>
                  <a:noFill/>
                </a:ln>
                <a:solidFill>
                  <a:srgbClr val="50FA7B"/>
                </a:solidFill>
                <a:effectLst/>
                <a:latin typeface="Arial Unicode MS"/>
                <a:ea typeface="JetBrains Mono"/>
              </a:rPr>
              <a:t>predict</a:t>
            </a:r>
            <a:r>
              <a:rPr kumimoji="0" lang="en-US" altLang="en-US" sz="600" b="1" i="0" u="none" strike="noStrike" cap="none" normalizeH="0" baseline="0" dirty="0">
                <a:ln>
                  <a:noFill/>
                </a:ln>
                <a:solidFill>
                  <a:srgbClr val="BD93F9"/>
                </a:solidFill>
                <a:effectLst/>
                <a:latin typeface="Arial Unicode MS"/>
                <a:ea typeface="JetBrains Mono"/>
              </a:rPr>
              <a:t>()</a:t>
            </a:r>
            <a:br>
              <a:rPr kumimoji="0" lang="en-US" altLang="en-US" sz="600" b="1" i="0" u="none" strike="noStrike" cap="none" normalizeH="0" baseline="0" dirty="0">
                <a:ln>
                  <a:noFill/>
                </a:ln>
                <a:solidFill>
                  <a:srgbClr val="BD93F9"/>
                </a:solidFill>
                <a:effectLst/>
                <a:latin typeface="Arial Unicode MS"/>
                <a:ea typeface="JetBrains Mono"/>
              </a:rPr>
            </a:br>
            <a:br>
              <a:rPr kumimoji="0" lang="en-US" altLang="en-US" sz="600" b="0" i="0" u="none" strike="noStrike" cap="none" normalizeH="0" baseline="0" dirty="0">
                <a:ln>
                  <a:noFill/>
                </a:ln>
                <a:solidFill>
                  <a:srgbClr val="FF79C6"/>
                </a:solidFill>
                <a:effectLst/>
                <a:latin typeface="Arial Unicode MS"/>
                <a:ea typeface="JetBrains Mono"/>
              </a:rPr>
            </a:br>
            <a:r>
              <a:rPr kumimoji="0" lang="en-US" altLang="en-US" sz="600" b="0" i="0" u="none" strike="noStrike" cap="none" normalizeH="0" baseline="0" dirty="0">
                <a:ln>
                  <a:noFill/>
                </a:ln>
                <a:solidFill>
                  <a:srgbClr val="98AFFF"/>
                </a:solidFill>
                <a:effectLst/>
                <a:latin typeface="Arial Unicode MS"/>
                <a:ea typeface="JetBrains Mono"/>
              </a:rPr>
              <a:t>#print data analysis output</a:t>
            </a:r>
            <a:br>
              <a:rPr kumimoji="0" lang="en-US" altLang="en-US" sz="600" b="0" i="0" u="none" strike="noStrike" cap="none" normalizeH="0" baseline="0" dirty="0">
                <a:ln>
                  <a:noFill/>
                </a:ln>
                <a:solidFill>
                  <a:srgbClr val="98AFFF"/>
                </a:solidFill>
                <a:effectLst/>
                <a:latin typeface="Arial Unicode MS"/>
                <a:ea typeface="JetBrains Mono"/>
              </a:rPr>
            </a:br>
            <a:r>
              <a:rPr kumimoji="0" lang="en-US" altLang="en-US" sz="600" b="0" i="0" u="none" strike="noStrike" cap="none" normalizeH="0" baseline="0" dirty="0">
                <a:ln>
                  <a:noFill/>
                </a:ln>
                <a:solidFill>
                  <a:srgbClr val="BD93F9"/>
                </a:solidFill>
                <a:effectLst/>
                <a:latin typeface="Arial Unicode MS"/>
                <a:ea typeface="JetBrains Mono"/>
              </a:rPr>
              <a:t>print</a:t>
            </a:r>
            <a:r>
              <a:rPr kumimoji="0" lang="en-US" altLang="en-US" sz="600" b="1" i="0" u="none" strike="noStrike" cap="none" normalizeH="0" baseline="0" dirty="0">
                <a:ln>
                  <a:noFill/>
                </a:ln>
                <a:solidFill>
                  <a:srgbClr val="BD93F9"/>
                </a:solidFill>
                <a:effectLst/>
                <a:latin typeface="Arial Unicode MS"/>
                <a:ea typeface="JetBrains Mono"/>
              </a:rPr>
              <a:t>(</a:t>
            </a:r>
            <a:r>
              <a:rPr kumimoji="0" lang="en-US" altLang="en-US" sz="600" b="0" i="0" u="none" strike="noStrike" cap="none" normalizeH="0" baseline="0" dirty="0" err="1">
                <a:ln>
                  <a:noFill/>
                </a:ln>
                <a:solidFill>
                  <a:srgbClr val="F8F8F2"/>
                </a:solidFill>
                <a:effectLst/>
                <a:latin typeface="Arial Unicode MS"/>
                <a:ea typeface="JetBrains Mono"/>
              </a:rPr>
              <a:t>stockModel.params</a:t>
            </a:r>
            <a:r>
              <a:rPr kumimoji="0" lang="en-US" altLang="en-US" sz="600" b="1" i="0" u="none" strike="noStrike" cap="none" normalizeH="0" baseline="0" dirty="0">
                <a:ln>
                  <a:noFill/>
                </a:ln>
                <a:solidFill>
                  <a:srgbClr val="BD93F9"/>
                </a:solidFill>
                <a:effectLst/>
                <a:latin typeface="Arial Unicode MS"/>
                <a:ea typeface="JetBrains Mono"/>
              </a:rPr>
              <a:t>)</a:t>
            </a:r>
            <a:br>
              <a:rPr kumimoji="0" lang="en-US" altLang="en-US" sz="600" b="1" i="0" u="none" strike="noStrike" cap="none" normalizeH="0" baseline="0" dirty="0">
                <a:ln>
                  <a:noFill/>
                </a:ln>
                <a:solidFill>
                  <a:srgbClr val="BD93F9"/>
                </a:solidFill>
                <a:effectLst/>
                <a:latin typeface="Arial Unicode MS"/>
                <a:ea typeface="JetBrains Mono"/>
              </a:rPr>
            </a:br>
            <a:r>
              <a:rPr kumimoji="0" lang="en-US" altLang="en-US" sz="600" b="0" i="0" u="none" strike="noStrike" cap="none" normalizeH="0" baseline="0" dirty="0">
                <a:ln>
                  <a:noFill/>
                </a:ln>
                <a:solidFill>
                  <a:srgbClr val="BD93F9"/>
                </a:solidFill>
                <a:effectLst/>
                <a:latin typeface="Arial Unicode MS"/>
                <a:ea typeface="JetBrains Mono"/>
              </a:rPr>
              <a:t>print</a:t>
            </a:r>
            <a:r>
              <a:rPr kumimoji="0" lang="en-US" altLang="en-US" sz="600" b="1" i="0" u="none" strike="noStrike" cap="none" normalizeH="0" baseline="0" dirty="0">
                <a:ln>
                  <a:noFill/>
                </a:ln>
                <a:solidFill>
                  <a:srgbClr val="BD93F9"/>
                </a:solidFill>
                <a:effectLst/>
                <a:latin typeface="Arial Unicode MS"/>
                <a:ea typeface="JetBrains Mono"/>
              </a:rPr>
              <a:t>(</a:t>
            </a:r>
            <a:r>
              <a:rPr kumimoji="0" lang="en-US" altLang="en-US" sz="600" b="0" i="0" u="none" strike="noStrike" cap="none" normalizeH="0" baseline="0" dirty="0" err="1">
                <a:ln>
                  <a:noFill/>
                </a:ln>
                <a:solidFill>
                  <a:srgbClr val="F8F8F2"/>
                </a:solidFill>
                <a:effectLst/>
                <a:latin typeface="Arial Unicode MS"/>
                <a:ea typeface="JetBrains Mono"/>
              </a:rPr>
              <a:t>stockModel.</a:t>
            </a:r>
            <a:r>
              <a:rPr kumimoji="0" lang="en-US" altLang="en-US" sz="600" b="0" i="0" u="none" strike="noStrike" cap="none" normalizeH="0" baseline="0" dirty="0" err="1">
                <a:ln>
                  <a:noFill/>
                </a:ln>
                <a:solidFill>
                  <a:srgbClr val="50FA7B"/>
                </a:solidFill>
                <a:effectLst/>
                <a:latin typeface="Arial Unicode MS"/>
                <a:ea typeface="JetBrains Mono"/>
              </a:rPr>
              <a:t>summary</a:t>
            </a:r>
            <a:r>
              <a:rPr kumimoji="0" lang="en-US" altLang="en-US" sz="600" b="1" i="0" u="none" strike="noStrike" cap="none" normalizeH="0" baseline="0" dirty="0">
                <a:ln>
                  <a:noFill/>
                </a:ln>
                <a:solidFill>
                  <a:srgbClr val="BD93F9"/>
                </a:solidFill>
                <a:effectLst/>
                <a:latin typeface="Arial Unicode MS"/>
                <a:ea typeface="JetBrains Mono"/>
              </a:rPr>
              <a:t>())</a:t>
            </a:r>
            <a:br>
              <a:rPr kumimoji="0" lang="en-US" altLang="en-US" sz="600" b="1" i="0" u="none" strike="noStrike" cap="none" normalizeH="0" baseline="0" dirty="0">
                <a:ln>
                  <a:noFill/>
                </a:ln>
                <a:solidFill>
                  <a:srgbClr val="BD93F9"/>
                </a:solidFill>
                <a:effectLst/>
                <a:latin typeface="Arial Unicode MS"/>
                <a:ea typeface="JetBrains Mono"/>
              </a:rPr>
            </a:br>
            <a:r>
              <a:rPr kumimoji="0" lang="en-US" altLang="en-US" sz="600" b="0" i="0" u="none" strike="noStrike" cap="none" normalizeH="0" baseline="0" dirty="0">
                <a:ln>
                  <a:noFill/>
                </a:ln>
                <a:solidFill>
                  <a:srgbClr val="F8F8F2"/>
                </a:solidFill>
                <a:effectLst/>
                <a:latin typeface="Arial Unicode MS"/>
                <a:ea typeface="JetBrains Mono"/>
              </a:rPr>
              <a:t>x</a:t>
            </a:r>
            <a:r>
              <a:rPr kumimoji="0" lang="en-US" altLang="en-US" sz="600" b="0" i="0" u="none" strike="noStrike" cap="none" normalizeH="0" baseline="0" dirty="0">
                <a:ln>
                  <a:noFill/>
                </a:ln>
                <a:solidFill>
                  <a:srgbClr val="F998CC"/>
                </a:solidFill>
                <a:effectLst/>
                <a:latin typeface="Arial Unicode MS"/>
                <a:ea typeface="JetBrains Mono"/>
              </a:rPr>
              <a:t>=</a:t>
            </a:r>
            <a:r>
              <a:rPr kumimoji="0" lang="en-US" altLang="en-US" sz="600" b="0" i="0" u="none" strike="noStrike" cap="none" normalizeH="0" baseline="0" dirty="0">
                <a:ln>
                  <a:noFill/>
                </a:ln>
                <a:solidFill>
                  <a:srgbClr val="F8F8F2"/>
                </a:solidFill>
                <a:effectLst/>
                <a:latin typeface="Arial Unicode MS"/>
                <a:ea typeface="JetBrains Mono"/>
              </a:rPr>
              <a:t>df8_total</a:t>
            </a:r>
            <a:r>
              <a:rPr kumimoji="0" lang="en-US" altLang="en-US" sz="600" b="1" i="0" u="none" strike="noStrike" cap="none" normalizeH="0" baseline="0" dirty="0">
                <a:ln>
                  <a:noFill/>
                </a:ln>
                <a:solidFill>
                  <a:srgbClr val="BD93F9"/>
                </a:solidFill>
                <a:effectLst/>
                <a:latin typeface="Arial Unicode MS"/>
                <a:ea typeface="JetBrains Mono"/>
              </a:rPr>
              <a:t>[</a:t>
            </a:r>
            <a:r>
              <a:rPr kumimoji="0" lang="en-US" altLang="en-US" sz="600" b="0" i="0" u="none" strike="noStrike" cap="none" normalizeH="0" baseline="0" dirty="0">
                <a:ln>
                  <a:noFill/>
                </a:ln>
                <a:solidFill>
                  <a:srgbClr val="F1FA8C"/>
                </a:solidFill>
                <a:effectLst/>
                <a:latin typeface="Arial Unicode MS"/>
                <a:ea typeface="JetBrains Mono"/>
              </a:rPr>
              <a:t>'Year'</a:t>
            </a:r>
            <a:r>
              <a:rPr kumimoji="0" lang="en-US" altLang="en-US" sz="600" b="1" i="0" u="none" strike="noStrike" cap="none" normalizeH="0" baseline="0" dirty="0">
                <a:ln>
                  <a:noFill/>
                </a:ln>
                <a:solidFill>
                  <a:srgbClr val="BD93F9"/>
                </a:solidFill>
                <a:effectLst/>
                <a:latin typeface="Arial Unicode MS"/>
                <a:ea typeface="JetBrains Mono"/>
              </a:rPr>
              <a:t>]</a:t>
            </a:r>
            <a:br>
              <a:rPr kumimoji="0" lang="en-US" altLang="en-US" sz="600" b="1" i="0" u="none" strike="noStrike" cap="none" normalizeH="0" baseline="0" dirty="0">
                <a:ln>
                  <a:noFill/>
                </a:ln>
                <a:solidFill>
                  <a:srgbClr val="BD93F9"/>
                </a:solidFill>
                <a:effectLst/>
                <a:latin typeface="Arial Unicode MS"/>
                <a:ea typeface="JetBrains Mono"/>
              </a:rPr>
            </a:br>
            <a:r>
              <a:rPr kumimoji="0" lang="en-US" altLang="en-US" sz="600" b="0" i="0" u="none" strike="noStrike" cap="none" normalizeH="0" baseline="0" dirty="0">
                <a:ln>
                  <a:noFill/>
                </a:ln>
                <a:solidFill>
                  <a:srgbClr val="F8F8F2"/>
                </a:solidFill>
                <a:effectLst/>
                <a:latin typeface="Arial Unicode MS"/>
                <a:ea typeface="JetBrains Mono"/>
              </a:rPr>
              <a:t>y</a:t>
            </a:r>
            <a:r>
              <a:rPr kumimoji="0" lang="en-US" altLang="en-US" sz="600" b="0" i="0" u="none" strike="noStrike" cap="none" normalizeH="0" baseline="0" dirty="0">
                <a:ln>
                  <a:noFill/>
                </a:ln>
                <a:solidFill>
                  <a:srgbClr val="F998CC"/>
                </a:solidFill>
                <a:effectLst/>
                <a:latin typeface="Arial Unicode MS"/>
                <a:ea typeface="JetBrains Mono"/>
              </a:rPr>
              <a:t>=</a:t>
            </a:r>
            <a:r>
              <a:rPr kumimoji="0" lang="en-US" altLang="en-US" sz="600" b="0" i="0" u="none" strike="noStrike" cap="none" normalizeH="0" baseline="0" dirty="0">
                <a:ln>
                  <a:noFill/>
                </a:ln>
                <a:solidFill>
                  <a:srgbClr val="F8F8F2"/>
                </a:solidFill>
                <a:effectLst/>
                <a:latin typeface="Arial Unicode MS"/>
                <a:ea typeface="JetBrains Mono"/>
              </a:rPr>
              <a:t>df8_total</a:t>
            </a:r>
            <a:r>
              <a:rPr kumimoji="0" lang="en-US" altLang="en-US" sz="600" b="1" i="0" u="none" strike="noStrike" cap="none" normalizeH="0" baseline="0" dirty="0">
                <a:ln>
                  <a:noFill/>
                </a:ln>
                <a:solidFill>
                  <a:srgbClr val="BD93F9"/>
                </a:solidFill>
                <a:effectLst/>
                <a:latin typeface="Arial Unicode MS"/>
                <a:ea typeface="JetBrains Mono"/>
              </a:rPr>
              <a:t>[</a:t>
            </a:r>
            <a:r>
              <a:rPr kumimoji="0" lang="en-US" altLang="en-US" sz="600" b="0" i="0" u="none" strike="noStrike" cap="none" normalizeH="0" baseline="0" dirty="0">
                <a:ln>
                  <a:noFill/>
                </a:ln>
                <a:solidFill>
                  <a:srgbClr val="F1FA8C"/>
                </a:solidFill>
                <a:effectLst/>
                <a:latin typeface="Arial Unicode MS"/>
                <a:ea typeface="JetBrains Mono"/>
              </a:rPr>
              <a:t>'Total'</a:t>
            </a:r>
            <a:r>
              <a:rPr kumimoji="0" lang="en-US" altLang="en-US" sz="600" b="1" i="0" u="none" strike="noStrike" cap="none" normalizeH="0" baseline="0" dirty="0">
                <a:ln>
                  <a:noFill/>
                </a:ln>
                <a:solidFill>
                  <a:srgbClr val="BD93F9"/>
                </a:solidFill>
                <a:effectLst/>
                <a:latin typeface="Arial Unicode MS"/>
                <a:ea typeface="JetBrains Mono"/>
              </a:rPr>
              <a:t>]</a:t>
            </a:r>
            <a:br>
              <a:rPr kumimoji="0" lang="en-US" altLang="en-US" sz="600" b="1" i="0" u="none" strike="noStrike" cap="none" normalizeH="0" baseline="0" dirty="0">
                <a:ln>
                  <a:noFill/>
                </a:ln>
                <a:solidFill>
                  <a:srgbClr val="BD93F9"/>
                </a:solidFill>
                <a:effectLst/>
                <a:latin typeface="Arial Unicode MS"/>
                <a:ea typeface="JetBrains Mono"/>
              </a:rPr>
            </a:br>
            <a:r>
              <a:rPr kumimoji="0" lang="en-US" altLang="en-US" sz="600" b="0" i="0" u="none" strike="noStrike" cap="none" normalizeH="0" baseline="0" dirty="0" err="1">
                <a:ln>
                  <a:noFill/>
                </a:ln>
                <a:solidFill>
                  <a:srgbClr val="F8F8F2"/>
                </a:solidFill>
                <a:effectLst/>
                <a:latin typeface="Arial Unicode MS"/>
                <a:ea typeface="JetBrains Mono"/>
              </a:rPr>
              <a:t>plt.</a:t>
            </a:r>
            <a:r>
              <a:rPr kumimoji="0" lang="en-US" altLang="en-US" sz="600" b="0" i="0" u="none" strike="noStrike" cap="none" normalizeH="0" baseline="0" dirty="0" err="1">
                <a:ln>
                  <a:noFill/>
                </a:ln>
                <a:solidFill>
                  <a:srgbClr val="50FA7B"/>
                </a:solidFill>
                <a:effectLst/>
                <a:latin typeface="Arial Unicode MS"/>
                <a:ea typeface="JetBrains Mono"/>
              </a:rPr>
              <a:t>scatter</a:t>
            </a:r>
            <a:r>
              <a:rPr kumimoji="0" lang="en-US" altLang="en-US" sz="600" b="1" i="0" u="none" strike="noStrike" cap="none" normalizeH="0" baseline="0" dirty="0">
                <a:ln>
                  <a:noFill/>
                </a:ln>
                <a:solidFill>
                  <a:srgbClr val="BD93F9"/>
                </a:solidFill>
                <a:effectLst/>
                <a:latin typeface="Arial Unicode MS"/>
                <a:ea typeface="JetBrains Mono"/>
              </a:rPr>
              <a:t>(</a:t>
            </a:r>
            <a:r>
              <a:rPr kumimoji="0" lang="en-US" altLang="en-US" sz="600" b="0" i="0" u="none" strike="noStrike" cap="none" normalizeH="0" baseline="0" dirty="0">
                <a:ln>
                  <a:noFill/>
                </a:ln>
                <a:solidFill>
                  <a:srgbClr val="6272A4"/>
                </a:solidFill>
                <a:effectLst/>
                <a:latin typeface="Arial Unicode MS"/>
                <a:ea typeface="JetBrains Mono"/>
              </a:rPr>
              <a:t>y</a:t>
            </a:r>
            <a:r>
              <a:rPr kumimoji="0" lang="en-US" altLang="en-US" sz="600" b="0" i="0" u="none" strike="noStrike" cap="none" normalizeH="0" baseline="0" dirty="0">
                <a:ln>
                  <a:noFill/>
                </a:ln>
                <a:solidFill>
                  <a:srgbClr val="F998CC"/>
                </a:solidFill>
                <a:effectLst/>
                <a:latin typeface="Arial Unicode MS"/>
                <a:ea typeface="JetBrains Mono"/>
              </a:rPr>
              <a:t>=</a:t>
            </a:r>
            <a:r>
              <a:rPr kumimoji="0" lang="en-US" altLang="en-US" sz="600" b="0" i="0" u="none" strike="noStrike" cap="none" normalizeH="0" baseline="0" dirty="0">
                <a:ln>
                  <a:noFill/>
                </a:ln>
                <a:solidFill>
                  <a:srgbClr val="F8F8F2"/>
                </a:solidFill>
                <a:effectLst/>
                <a:latin typeface="Arial Unicode MS"/>
                <a:ea typeface="JetBrains Mono"/>
              </a:rPr>
              <a:t>y, </a:t>
            </a:r>
            <a:r>
              <a:rPr kumimoji="0" lang="en-US" altLang="en-US" sz="600" b="0" i="0" u="none" strike="noStrike" cap="none" normalizeH="0" baseline="0" dirty="0">
                <a:ln>
                  <a:noFill/>
                </a:ln>
                <a:solidFill>
                  <a:srgbClr val="6272A4"/>
                </a:solidFill>
                <a:effectLst/>
                <a:latin typeface="Arial Unicode MS"/>
                <a:ea typeface="JetBrains Mono"/>
              </a:rPr>
              <a:t>x</a:t>
            </a:r>
            <a:r>
              <a:rPr kumimoji="0" lang="en-US" altLang="en-US" sz="600" b="0" i="0" u="none" strike="noStrike" cap="none" normalizeH="0" baseline="0" dirty="0">
                <a:ln>
                  <a:noFill/>
                </a:ln>
                <a:solidFill>
                  <a:srgbClr val="F998CC"/>
                </a:solidFill>
                <a:effectLst/>
                <a:latin typeface="Arial Unicode MS"/>
                <a:ea typeface="JetBrains Mono"/>
              </a:rPr>
              <a:t>=</a:t>
            </a:r>
            <a:r>
              <a:rPr kumimoji="0" lang="en-US" altLang="en-US" sz="600" b="0" i="0" u="none" strike="noStrike" cap="none" normalizeH="0" baseline="0" dirty="0">
                <a:ln>
                  <a:noFill/>
                </a:ln>
                <a:solidFill>
                  <a:srgbClr val="F8F8F2"/>
                </a:solidFill>
                <a:effectLst/>
                <a:latin typeface="Arial Unicode MS"/>
                <a:ea typeface="JetBrains Mono"/>
              </a:rPr>
              <a:t>x</a:t>
            </a:r>
            <a:r>
              <a:rPr kumimoji="0" lang="en-US" altLang="en-US" sz="600" b="1" i="0" u="none" strike="noStrike" cap="none" normalizeH="0" baseline="0" dirty="0">
                <a:ln>
                  <a:noFill/>
                </a:ln>
                <a:solidFill>
                  <a:srgbClr val="BD93F9"/>
                </a:solidFill>
                <a:effectLst/>
                <a:latin typeface="Arial Unicode MS"/>
                <a:ea typeface="JetBrains Mono"/>
              </a:rPr>
              <a:t>)</a:t>
            </a:r>
            <a:br>
              <a:rPr kumimoji="0" lang="en-US" altLang="en-US" sz="600" b="1" i="0" u="none" strike="noStrike" cap="none" normalizeH="0" baseline="0" dirty="0">
                <a:ln>
                  <a:noFill/>
                </a:ln>
                <a:solidFill>
                  <a:srgbClr val="BD93F9"/>
                </a:solidFill>
                <a:effectLst/>
                <a:latin typeface="Arial Unicode MS"/>
                <a:ea typeface="JetBrains Mono"/>
              </a:rPr>
            </a:br>
            <a:br>
              <a:rPr kumimoji="0" lang="en-US" altLang="en-US" sz="600" b="1" i="0" u="none" strike="noStrike" cap="none" normalizeH="0" baseline="0" dirty="0">
                <a:ln>
                  <a:noFill/>
                </a:ln>
                <a:solidFill>
                  <a:srgbClr val="BD93F9"/>
                </a:solidFill>
                <a:effectLst/>
                <a:latin typeface="Arial Unicode MS"/>
                <a:ea typeface="JetBrains Mono"/>
              </a:rPr>
            </a:br>
            <a:r>
              <a:rPr kumimoji="0" lang="en-US" altLang="en-US" sz="600" b="0" i="0" u="none" strike="noStrike" cap="none" normalizeH="0" baseline="0" dirty="0">
                <a:ln>
                  <a:noFill/>
                </a:ln>
                <a:solidFill>
                  <a:srgbClr val="98AFFF"/>
                </a:solidFill>
                <a:effectLst/>
                <a:latin typeface="Arial Unicode MS"/>
                <a:ea typeface="JetBrains Mono"/>
              </a:rPr>
              <a:t># best fit line Y = C + M * X</a:t>
            </a:r>
            <a:br>
              <a:rPr kumimoji="0" lang="en-US" altLang="en-US" sz="600" b="0" i="0" u="none" strike="noStrike" cap="none" normalizeH="0" baseline="0" dirty="0">
                <a:ln>
                  <a:noFill/>
                </a:ln>
                <a:solidFill>
                  <a:srgbClr val="98AFFF"/>
                </a:solidFill>
                <a:effectLst/>
                <a:latin typeface="Arial Unicode MS"/>
                <a:ea typeface="JetBrains Mono"/>
              </a:rPr>
            </a:br>
            <a:r>
              <a:rPr kumimoji="0" lang="en-US" altLang="en-US" sz="600" b="0" i="0" u="none" strike="noStrike" cap="none" normalizeH="0" baseline="0" dirty="0" err="1">
                <a:ln>
                  <a:noFill/>
                </a:ln>
                <a:solidFill>
                  <a:srgbClr val="F8F8F2"/>
                </a:solidFill>
                <a:effectLst/>
                <a:latin typeface="Arial Unicode MS"/>
                <a:ea typeface="JetBrains Mono"/>
              </a:rPr>
              <a:t>m,c</a:t>
            </a:r>
            <a:r>
              <a:rPr kumimoji="0" lang="en-US" altLang="en-US" sz="600" b="0" i="0" u="none" strike="noStrike" cap="none" normalizeH="0" baseline="0" dirty="0">
                <a:ln>
                  <a:noFill/>
                </a:ln>
                <a:solidFill>
                  <a:srgbClr val="F8F8F2"/>
                </a:solidFill>
                <a:effectLst/>
                <a:latin typeface="Arial Unicode MS"/>
                <a:ea typeface="JetBrains Mono"/>
              </a:rPr>
              <a:t> </a:t>
            </a:r>
            <a:r>
              <a:rPr kumimoji="0" lang="en-US" altLang="en-US" sz="600" b="0" i="0" u="none" strike="noStrike" cap="none" normalizeH="0" baseline="0" dirty="0">
                <a:ln>
                  <a:noFill/>
                </a:ln>
                <a:solidFill>
                  <a:srgbClr val="F998CC"/>
                </a:solidFill>
                <a:effectLst/>
                <a:latin typeface="Arial Unicode MS"/>
                <a:ea typeface="JetBrains Mono"/>
              </a:rPr>
              <a:t>= </a:t>
            </a:r>
            <a:r>
              <a:rPr kumimoji="0" lang="en-US" altLang="en-US" sz="600" b="0" i="0" u="none" strike="noStrike" cap="none" normalizeH="0" baseline="0" dirty="0" err="1">
                <a:ln>
                  <a:noFill/>
                </a:ln>
                <a:solidFill>
                  <a:srgbClr val="F8F8F2"/>
                </a:solidFill>
                <a:effectLst/>
                <a:latin typeface="Arial Unicode MS"/>
                <a:ea typeface="JetBrains Mono"/>
              </a:rPr>
              <a:t>np.</a:t>
            </a:r>
            <a:r>
              <a:rPr kumimoji="0" lang="en-US" altLang="en-US" sz="600" b="0" i="0" u="none" strike="noStrike" cap="none" normalizeH="0" baseline="0" dirty="0" err="1">
                <a:ln>
                  <a:noFill/>
                </a:ln>
                <a:solidFill>
                  <a:srgbClr val="50FA7B"/>
                </a:solidFill>
                <a:effectLst/>
                <a:latin typeface="Arial Unicode MS"/>
                <a:ea typeface="JetBrains Mono"/>
              </a:rPr>
              <a:t>polyfit</a:t>
            </a:r>
            <a:r>
              <a:rPr kumimoji="0" lang="en-US" altLang="en-US" sz="600" b="1" i="0" u="none" strike="noStrike" cap="none" normalizeH="0" baseline="0" dirty="0">
                <a:ln>
                  <a:noFill/>
                </a:ln>
                <a:solidFill>
                  <a:srgbClr val="BD93F9"/>
                </a:solidFill>
                <a:effectLst/>
                <a:latin typeface="Arial Unicode MS"/>
                <a:ea typeface="JetBrains Mono"/>
              </a:rPr>
              <a:t>(</a:t>
            </a:r>
            <a:r>
              <a:rPr kumimoji="0" lang="en-US" altLang="en-US" sz="600" b="0" i="0" u="none" strike="noStrike" cap="none" normalizeH="0" baseline="0" dirty="0">
                <a:ln>
                  <a:noFill/>
                </a:ln>
                <a:solidFill>
                  <a:srgbClr val="F8F8F2"/>
                </a:solidFill>
                <a:effectLst/>
                <a:latin typeface="Arial Unicode MS"/>
                <a:ea typeface="JetBrains Mono"/>
              </a:rPr>
              <a:t>x, y, </a:t>
            </a:r>
            <a:r>
              <a:rPr kumimoji="0" lang="en-US" altLang="en-US" sz="600" b="0" i="0" u="none" strike="noStrike" cap="none" normalizeH="0" baseline="0" dirty="0">
                <a:ln>
                  <a:noFill/>
                </a:ln>
                <a:solidFill>
                  <a:srgbClr val="6272A4"/>
                </a:solidFill>
                <a:effectLst/>
                <a:latin typeface="Arial Unicode MS"/>
                <a:ea typeface="JetBrains Mono"/>
              </a:rPr>
              <a:t>deg</a:t>
            </a:r>
            <a:r>
              <a:rPr kumimoji="0" lang="en-US" altLang="en-US" sz="600" b="0" i="0" u="none" strike="noStrike" cap="none" normalizeH="0" baseline="0" dirty="0">
                <a:ln>
                  <a:noFill/>
                </a:ln>
                <a:solidFill>
                  <a:srgbClr val="F998CC"/>
                </a:solidFill>
                <a:effectLst/>
                <a:latin typeface="Arial Unicode MS"/>
                <a:ea typeface="JetBrains Mono"/>
              </a:rPr>
              <a:t>=</a:t>
            </a:r>
            <a:r>
              <a:rPr kumimoji="0" lang="en-US" altLang="en-US" sz="600" b="0" i="0" u="none" strike="noStrike" cap="none" normalizeH="0" baseline="0" dirty="0">
                <a:ln>
                  <a:noFill/>
                </a:ln>
                <a:solidFill>
                  <a:srgbClr val="BD93F9"/>
                </a:solidFill>
                <a:effectLst/>
                <a:latin typeface="Arial Unicode MS"/>
                <a:ea typeface="JetBrains Mono"/>
              </a:rPr>
              <a:t>1</a:t>
            </a:r>
            <a:r>
              <a:rPr kumimoji="0" lang="en-US" altLang="en-US" sz="600" b="1" i="0" u="none" strike="noStrike" cap="none" normalizeH="0" baseline="0" dirty="0">
                <a:ln>
                  <a:noFill/>
                </a:ln>
                <a:solidFill>
                  <a:srgbClr val="BD93F9"/>
                </a:solidFill>
                <a:effectLst/>
                <a:latin typeface="Arial Unicode MS"/>
                <a:ea typeface="JetBrains Mono"/>
              </a:rPr>
              <a:t>)</a:t>
            </a:r>
            <a:br>
              <a:rPr kumimoji="0" lang="en-US" altLang="en-US" sz="600" b="1" i="0" u="none" strike="noStrike" cap="none" normalizeH="0" baseline="0" dirty="0">
                <a:ln>
                  <a:noFill/>
                </a:ln>
                <a:solidFill>
                  <a:srgbClr val="BD93F9"/>
                </a:solidFill>
                <a:effectLst/>
                <a:latin typeface="Arial Unicode MS"/>
                <a:ea typeface="JetBrains Mono"/>
              </a:rPr>
            </a:br>
            <a:r>
              <a:rPr kumimoji="0" lang="en-US" altLang="en-US" sz="600" b="0" i="0" u="none" strike="noStrike" cap="none" normalizeH="0" baseline="0" dirty="0" err="1">
                <a:ln>
                  <a:noFill/>
                </a:ln>
                <a:solidFill>
                  <a:srgbClr val="F8F8F2"/>
                </a:solidFill>
                <a:effectLst/>
                <a:latin typeface="Arial Unicode MS"/>
                <a:ea typeface="JetBrains Mono"/>
              </a:rPr>
              <a:t>plt.</a:t>
            </a:r>
            <a:r>
              <a:rPr kumimoji="0" lang="en-US" altLang="en-US" sz="600" b="0" i="0" u="none" strike="noStrike" cap="none" normalizeH="0" baseline="0" dirty="0" err="1">
                <a:ln>
                  <a:noFill/>
                </a:ln>
                <a:solidFill>
                  <a:srgbClr val="50FA7B"/>
                </a:solidFill>
                <a:effectLst/>
                <a:latin typeface="Arial Unicode MS"/>
                <a:ea typeface="JetBrains Mono"/>
              </a:rPr>
              <a:t>plot</a:t>
            </a:r>
            <a:r>
              <a:rPr kumimoji="0" lang="en-US" altLang="en-US" sz="600" b="1" i="0" u="none" strike="noStrike" cap="none" normalizeH="0" baseline="0" dirty="0">
                <a:ln>
                  <a:noFill/>
                </a:ln>
                <a:solidFill>
                  <a:srgbClr val="BD93F9"/>
                </a:solidFill>
                <a:effectLst/>
                <a:latin typeface="Arial Unicode MS"/>
                <a:ea typeface="JetBrains Mono"/>
              </a:rPr>
              <a:t>(</a:t>
            </a:r>
            <a:r>
              <a:rPr kumimoji="0" lang="en-US" altLang="en-US" sz="600" b="0" i="0" u="none" strike="noStrike" cap="none" normalizeH="0" baseline="0" dirty="0">
                <a:ln>
                  <a:noFill/>
                </a:ln>
                <a:solidFill>
                  <a:srgbClr val="F8F8F2"/>
                </a:solidFill>
                <a:effectLst/>
                <a:latin typeface="Arial Unicode MS"/>
                <a:ea typeface="JetBrains Mono"/>
              </a:rPr>
              <a:t>x, </a:t>
            </a:r>
            <a:r>
              <a:rPr kumimoji="0" lang="en-US" altLang="en-US" sz="600" b="0" i="0" u="none" strike="noStrike" cap="none" normalizeH="0" baseline="0" dirty="0" err="1">
                <a:ln>
                  <a:noFill/>
                </a:ln>
                <a:solidFill>
                  <a:srgbClr val="F8F8F2"/>
                </a:solidFill>
                <a:effectLst/>
                <a:latin typeface="Arial Unicode MS"/>
                <a:ea typeface="JetBrains Mono"/>
              </a:rPr>
              <a:t>c</a:t>
            </a:r>
            <a:r>
              <a:rPr kumimoji="0" lang="en-US" altLang="en-US" sz="600" b="0" i="0" u="none" strike="noStrike" cap="none" normalizeH="0" baseline="0" dirty="0" err="1">
                <a:ln>
                  <a:noFill/>
                </a:ln>
                <a:solidFill>
                  <a:srgbClr val="F998CC"/>
                </a:solidFill>
                <a:effectLst/>
                <a:latin typeface="Arial Unicode MS"/>
                <a:ea typeface="JetBrains Mono"/>
              </a:rPr>
              <a:t>+</a:t>
            </a:r>
            <a:r>
              <a:rPr kumimoji="0" lang="en-US" altLang="en-US" sz="600" b="0" i="0" u="none" strike="noStrike" cap="none" normalizeH="0" baseline="0" dirty="0" err="1">
                <a:ln>
                  <a:noFill/>
                </a:ln>
                <a:solidFill>
                  <a:srgbClr val="F8F8F2"/>
                </a:solidFill>
                <a:effectLst/>
                <a:latin typeface="Arial Unicode MS"/>
                <a:ea typeface="JetBrains Mono"/>
              </a:rPr>
              <a:t>m</a:t>
            </a:r>
            <a:r>
              <a:rPr kumimoji="0" lang="en-US" altLang="en-US" sz="600" b="0" i="0" u="none" strike="noStrike" cap="none" normalizeH="0" baseline="0" dirty="0">
                <a:ln>
                  <a:noFill/>
                </a:ln>
                <a:solidFill>
                  <a:srgbClr val="F998CC"/>
                </a:solidFill>
                <a:effectLst/>
                <a:latin typeface="Arial Unicode MS"/>
                <a:ea typeface="JetBrains Mono"/>
              </a:rPr>
              <a:t>*</a:t>
            </a:r>
            <a:r>
              <a:rPr kumimoji="0" lang="en-US" altLang="en-US" sz="600" b="0" i="0" u="none" strike="noStrike" cap="none" normalizeH="0" baseline="0" dirty="0">
                <a:ln>
                  <a:noFill/>
                </a:ln>
                <a:solidFill>
                  <a:srgbClr val="F8F8F2"/>
                </a:solidFill>
                <a:effectLst/>
                <a:latin typeface="Arial Unicode MS"/>
                <a:ea typeface="JetBrains Mono"/>
              </a:rPr>
              <a:t>x, </a:t>
            </a:r>
            <a:r>
              <a:rPr kumimoji="0" lang="en-US" altLang="en-US" sz="600" b="0" i="0" u="none" strike="noStrike" cap="none" normalizeH="0" baseline="0" dirty="0">
                <a:ln>
                  <a:noFill/>
                </a:ln>
                <a:solidFill>
                  <a:srgbClr val="F1FA8C"/>
                </a:solidFill>
                <a:effectLst/>
                <a:latin typeface="Arial Unicode MS"/>
                <a:ea typeface="JetBrains Mono"/>
              </a:rPr>
              <a:t>'r-'</a:t>
            </a:r>
            <a:r>
              <a:rPr kumimoji="0" lang="en-US" altLang="en-US" sz="600" b="1" i="0" u="none" strike="noStrike" cap="none" normalizeH="0" baseline="0" dirty="0">
                <a:ln>
                  <a:noFill/>
                </a:ln>
                <a:solidFill>
                  <a:srgbClr val="BD93F9"/>
                </a:solidFill>
                <a:effectLst/>
                <a:latin typeface="Arial Unicode MS"/>
                <a:ea typeface="JetBrains Mono"/>
              </a:rPr>
              <a:t>)</a:t>
            </a:r>
            <a:br>
              <a:rPr kumimoji="0" lang="en-US" altLang="en-US" sz="600" b="1" i="0" u="none" strike="noStrike" cap="none" normalizeH="0" baseline="0" dirty="0">
                <a:ln>
                  <a:noFill/>
                </a:ln>
                <a:solidFill>
                  <a:srgbClr val="BD93F9"/>
                </a:solidFill>
                <a:effectLst/>
                <a:latin typeface="Arial Unicode MS"/>
                <a:ea typeface="JetBrains Mono"/>
              </a:rPr>
            </a:br>
            <a:r>
              <a:rPr kumimoji="0" lang="en-US" altLang="en-US" sz="600" b="0" i="0" u="none" strike="noStrike" cap="none" normalizeH="0" baseline="0" dirty="0" err="1">
                <a:ln>
                  <a:noFill/>
                </a:ln>
                <a:solidFill>
                  <a:srgbClr val="F8F8F2"/>
                </a:solidFill>
                <a:effectLst/>
                <a:latin typeface="Arial Unicode MS"/>
                <a:ea typeface="JetBrains Mono"/>
              </a:rPr>
              <a:t>plt.</a:t>
            </a:r>
            <a:r>
              <a:rPr kumimoji="0" lang="en-US" altLang="en-US" sz="600" b="0" i="0" u="none" strike="noStrike" cap="none" normalizeH="0" baseline="0" dirty="0" err="1">
                <a:ln>
                  <a:noFill/>
                </a:ln>
                <a:solidFill>
                  <a:srgbClr val="50FA7B"/>
                </a:solidFill>
                <a:effectLst/>
                <a:latin typeface="Arial Unicode MS"/>
                <a:ea typeface="JetBrains Mono"/>
              </a:rPr>
              <a:t>xlabel</a:t>
            </a:r>
            <a:r>
              <a:rPr kumimoji="0" lang="en-US" altLang="en-US" sz="600" b="1" i="0" u="none" strike="noStrike" cap="none" normalizeH="0" baseline="0" dirty="0">
                <a:ln>
                  <a:noFill/>
                </a:ln>
                <a:solidFill>
                  <a:srgbClr val="BD93F9"/>
                </a:solidFill>
                <a:effectLst/>
                <a:latin typeface="Arial Unicode MS"/>
                <a:ea typeface="JetBrains Mono"/>
              </a:rPr>
              <a:t>(</a:t>
            </a:r>
            <a:r>
              <a:rPr kumimoji="0" lang="en-US" altLang="en-US" sz="600" b="0" i="0" u="none" strike="noStrike" cap="none" normalizeH="0" baseline="0" dirty="0">
                <a:ln>
                  <a:noFill/>
                </a:ln>
                <a:solidFill>
                  <a:srgbClr val="F1FA8C"/>
                </a:solidFill>
                <a:effectLst/>
                <a:latin typeface="Arial Unicode MS"/>
                <a:ea typeface="JetBrains Mono"/>
              </a:rPr>
              <a:t>'Year'</a:t>
            </a:r>
            <a:r>
              <a:rPr kumimoji="0" lang="en-US" altLang="en-US" sz="600" b="1" i="0" u="none" strike="noStrike" cap="none" normalizeH="0" baseline="0" dirty="0">
                <a:ln>
                  <a:noFill/>
                </a:ln>
                <a:solidFill>
                  <a:srgbClr val="BD93F9"/>
                </a:solidFill>
                <a:effectLst/>
                <a:latin typeface="Arial Unicode MS"/>
                <a:ea typeface="JetBrains Mono"/>
              </a:rPr>
              <a:t>)</a:t>
            </a:r>
            <a:br>
              <a:rPr kumimoji="0" lang="en-US" altLang="en-US" sz="600" b="1" i="0" u="none" strike="noStrike" cap="none" normalizeH="0" baseline="0" dirty="0">
                <a:ln>
                  <a:noFill/>
                </a:ln>
                <a:solidFill>
                  <a:srgbClr val="BD93F9"/>
                </a:solidFill>
                <a:effectLst/>
                <a:latin typeface="Arial Unicode MS"/>
                <a:ea typeface="JetBrains Mono"/>
              </a:rPr>
            </a:br>
            <a:r>
              <a:rPr kumimoji="0" lang="en-US" altLang="en-US" sz="600" b="0" i="0" u="none" strike="noStrike" cap="none" normalizeH="0" baseline="0" dirty="0" err="1">
                <a:ln>
                  <a:noFill/>
                </a:ln>
                <a:solidFill>
                  <a:srgbClr val="F8F8F2"/>
                </a:solidFill>
                <a:effectLst/>
                <a:latin typeface="Arial Unicode MS"/>
                <a:ea typeface="JetBrains Mono"/>
              </a:rPr>
              <a:t>plt.</a:t>
            </a:r>
            <a:r>
              <a:rPr kumimoji="0" lang="en-US" altLang="en-US" sz="600" b="0" i="0" u="none" strike="noStrike" cap="none" normalizeH="0" baseline="0" dirty="0" err="1">
                <a:ln>
                  <a:noFill/>
                </a:ln>
                <a:solidFill>
                  <a:srgbClr val="50FA7B"/>
                </a:solidFill>
                <a:effectLst/>
                <a:latin typeface="Arial Unicode MS"/>
                <a:ea typeface="JetBrains Mono"/>
              </a:rPr>
              <a:t>ylabel</a:t>
            </a:r>
            <a:r>
              <a:rPr kumimoji="0" lang="en-US" altLang="en-US" sz="600" b="1" i="0" u="none" strike="noStrike" cap="none" normalizeH="0" baseline="0" dirty="0">
                <a:ln>
                  <a:noFill/>
                </a:ln>
                <a:solidFill>
                  <a:srgbClr val="BD93F9"/>
                </a:solidFill>
                <a:effectLst/>
                <a:latin typeface="Arial Unicode MS"/>
                <a:ea typeface="JetBrains Mono"/>
              </a:rPr>
              <a:t>(</a:t>
            </a:r>
            <a:r>
              <a:rPr kumimoji="0" lang="en-US" altLang="en-US" sz="600" b="0" i="0" u="none" strike="noStrike" cap="none" normalizeH="0" baseline="0" dirty="0">
                <a:ln>
                  <a:noFill/>
                </a:ln>
                <a:solidFill>
                  <a:srgbClr val="F1FA8C"/>
                </a:solidFill>
                <a:effectLst/>
                <a:latin typeface="Arial Unicode MS"/>
                <a:ea typeface="JetBrains Mono"/>
              </a:rPr>
              <a:t>'Total'</a:t>
            </a:r>
            <a:r>
              <a:rPr kumimoji="0" lang="en-US" altLang="en-US" sz="600" b="1" i="0" u="none" strike="noStrike" cap="none" normalizeH="0" baseline="0" dirty="0">
                <a:ln>
                  <a:noFill/>
                </a:ln>
                <a:solidFill>
                  <a:srgbClr val="BD93F9"/>
                </a:solidFill>
                <a:effectLst/>
                <a:latin typeface="Arial Unicode MS"/>
                <a:ea typeface="JetBrains Mono"/>
              </a:rPr>
              <a:t>)</a:t>
            </a:r>
            <a:br>
              <a:rPr kumimoji="0" lang="en-US" altLang="en-US" sz="600" b="1" i="0" u="none" strike="noStrike" cap="none" normalizeH="0" baseline="0" dirty="0">
                <a:ln>
                  <a:noFill/>
                </a:ln>
                <a:solidFill>
                  <a:srgbClr val="BD93F9"/>
                </a:solidFill>
                <a:effectLst/>
                <a:latin typeface="Arial Unicode MS"/>
                <a:ea typeface="JetBrains Mono"/>
              </a:rPr>
            </a:br>
            <a:r>
              <a:rPr kumimoji="0" lang="en-US" altLang="en-US" sz="600" b="0" i="0" u="none" strike="noStrike" cap="none" normalizeH="0" baseline="0" dirty="0" err="1">
                <a:ln>
                  <a:noFill/>
                </a:ln>
                <a:solidFill>
                  <a:srgbClr val="F8F8F2"/>
                </a:solidFill>
                <a:effectLst/>
                <a:latin typeface="Arial Unicode MS"/>
                <a:ea typeface="JetBrains Mono"/>
              </a:rPr>
              <a:t>plt.</a:t>
            </a:r>
            <a:r>
              <a:rPr kumimoji="0" lang="en-US" altLang="en-US" sz="600" b="0" i="0" u="none" strike="noStrike" cap="none" normalizeH="0" baseline="0" dirty="0" err="1">
                <a:ln>
                  <a:noFill/>
                </a:ln>
                <a:solidFill>
                  <a:srgbClr val="50FA7B"/>
                </a:solidFill>
                <a:effectLst/>
                <a:latin typeface="Arial Unicode MS"/>
                <a:ea typeface="JetBrains Mono"/>
              </a:rPr>
              <a:t>show</a:t>
            </a:r>
            <a:r>
              <a:rPr kumimoji="0" lang="en-US" altLang="en-US" sz="600" b="1" i="0" u="none" strike="noStrike" cap="none" normalizeH="0" baseline="0" dirty="0">
                <a:ln>
                  <a:noFill/>
                </a:ln>
                <a:solidFill>
                  <a:srgbClr val="BD93F9"/>
                </a:solidFill>
                <a:effectLst/>
                <a:latin typeface="Arial Unicode MS"/>
                <a:ea typeface="JetBrains Mono"/>
              </a:rPr>
              <a:t>()</a:t>
            </a:r>
            <a:br>
              <a:rPr kumimoji="0" lang="en-US" altLang="en-US" sz="600" b="1" i="0" u="none" strike="noStrike" cap="none" normalizeH="0" baseline="0" dirty="0">
                <a:ln>
                  <a:noFill/>
                </a:ln>
                <a:solidFill>
                  <a:srgbClr val="BD93F9"/>
                </a:solidFill>
                <a:effectLst/>
                <a:latin typeface="Arial Unicode MS"/>
                <a:ea typeface="JetBrains Mono"/>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6" name="Picture 5">
            <a:extLst>
              <a:ext uri="{FF2B5EF4-FFF2-40B4-BE49-F238E27FC236}">
                <a16:creationId xmlns:a16="http://schemas.microsoft.com/office/drawing/2014/main" id="{0D350AE6-14F7-43EF-B428-097C7CFD500B}"/>
              </a:ext>
            </a:extLst>
          </p:cNvPr>
          <p:cNvPicPr>
            <a:picLocks noChangeAspect="1"/>
          </p:cNvPicPr>
          <p:nvPr/>
        </p:nvPicPr>
        <p:blipFill>
          <a:blip r:embed="rId8"/>
          <a:stretch>
            <a:fillRect/>
          </a:stretch>
        </p:blipFill>
        <p:spPr>
          <a:xfrm>
            <a:off x="30676" y="1175875"/>
            <a:ext cx="1067871" cy="5092364"/>
          </a:xfrm>
          <a:prstGeom prst="rect">
            <a:avLst/>
          </a:prstGeom>
        </p:spPr>
      </p:pic>
    </p:spTree>
    <p:extLst>
      <p:ext uri="{BB962C8B-B14F-4D97-AF65-F5344CB8AC3E}">
        <p14:creationId xmlns:p14="http://schemas.microsoft.com/office/powerpoint/2010/main" val="1193052227"/>
      </p:ext>
    </p:extLst>
  </p:cSld>
  <p:clrMapOvr>
    <a:masterClrMapping/>
  </p:clrMapOvr>
</p:sld>
</file>

<file path=ppt/theme/theme1.xml><?xml version="1.0" encoding="utf-8"?>
<a:theme xmlns:a="http://schemas.openxmlformats.org/drawingml/2006/main" name="GradientRiseVTI">
  <a:themeElements>
    <a:clrScheme name="AnalogousFromDarkSeedLeftStep">
      <a:dk1>
        <a:srgbClr val="000000"/>
      </a:dk1>
      <a:lt1>
        <a:srgbClr val="FFFFFF"/>
      </a:lt1>
      <a:dk2>
        <a:srgbClr val="301B27"/>
      </a:dk2>
      <a:lt2>
        <a:srgbClr val="F0F3F3"/>
      </a:lt2>
      <a:accent1>
        <a:srgbClr val="C34D5D"/>
      </a:accent1>
      <a:accent2>
        <a:srgbClr val="B13B7D"/>
      </a:accent2>
      <a:accent3>
        <a:srgbClr val="C34DC0"/>
      </a:accent3>
      <a:accent4>
        <a:srgbClr val="833BB1"/>
      </a:accent4>
      <a:accent5>
        <a:srgbClr val="644DC3"/>
      </a:accent5>
      <a:accent6>
        <a:srgbClr val="3B55B1"/>
      </a:accent6>
      <a:hlink>
        <a:srgbClr val="7E55C6"/>
      </a:hlink>
      <a:folHlink>
        <a:srgbClr val="7F7F7F"/>
      </a:folHlink>
    </a:clrScheme>
    <a:fontScheme name="Avenir">
      <a:majorFont>
        <a:latin typeface="Gill Sans Nova"/>
        <a:ea typeface=""/>
        <a:cs typeface=""/>
      </a:majorFont>
      <a:minorFont>
        <a:latin typeface="Gill Sans Nov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radientRiseVTI" id="{C2FC082F-B444-4222-AF20-78444CCB5722}" vid="{39F213E4-0CBC-40CB-B3F6-8C5562B6B99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A166D7B6F2D4664FA12F53D766CE0AEE" ma:contentTypeVersion="9" ma:contentTypeDescription="Create a new document." ma:contentTypeScope="" ma:versionID="e7a134f5f17ac7cf18d63577f2697f76">
  <xsd:schema xmlns:xsd="http://www.w3.org/2001/XMLSchema" xmlns:xs="http://www.w3.org/2001/XMLSchema" xmlns:p="http://schemas.microsoft.com/office/2006/metadata/properties" xmlns:ns3="1adb8484-6e11-45e5-a846-32b3ec9f542b" xmlns:ns4="0e78127d-a9a2-4189-a4c6-2f7c8b28db94" targetNamespace="http://schemas.microsoft.com/office/2006/metadata/properties" ma:root="true" ma:fieldsID="d2b121aab997cda894dd9a82517f7d2a" ns3:_="" ns4:_="">
    <xsd:import namespace="1adb8484-6e11-45e5-a846-32b3ec9f542b"/>
    <xsd:import namespace="0e78127d-a9a2-4189-a4c6-2f7c8b28db94"/>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Tags" minOccurs="0"/>
                <xsd:element ref="ns4:MediaServiceOCR" minOccurs="0"/>
                <xsd:element ref="ns4:MediaServiceGenerationTime" minOccurs="0"/>
                <xsd:element ref="ns4: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adb8484-6e11-45e5-a846-32b3ec9f542b"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e78127d-a9a2-4189-a4c6-2f7c8b28db94"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C60BF50-D250-4F0E-B991-4E4C5A1BACCD}">
  <ds:schemaRefs>
    <ds:schemaRef ds:uri="http://schemas.microsoft.com/sharepoint/v3/contenttype/forms"/>
  </ds:schemaRefs>
</ds:datastoreItem>
</file>

<file path=customXml/itemProps2.xml><?xml version="1.0" encoding="utf-8"?>
<ds:datastoreItem xmlns:ds="http://schemas.openxmlformats.org/officeDocument/2006/customXml" ds:itemID="{A19C13B8-44F0-490B-BD1F-27E644009173}">
  <ds:schemaRefs>
    <ds:schemaRef ds:uri="http://purl.org/dc/elements/1.1/"/>
    <ds:schemaRef ds:uri="1adb8484-6e11-45e5-a846-32b3ec9f542b"/>
    <ds:schemaRef ds:uri="0e78127d-a9a2-4189-a4c6-2f7c8b28db94"/>
    <ds:schemaRef ds:uri="http://schemas.microsoft.com/office/2006/documentManagement/types"/>
    <ds:schemaRef ds:uri="http://purl.org/dc/dcmitype/"/>
    <ds:schemaRef ds:uri="http://purl.org/dc/terms/"/>
    <ds:schemaRef ds:uri="http://schemas.openxmlformats.org/package/2006/metadata/core-properties"/>
    <ds:schemaRef ds:uri="http://schemas.microsoft.com/office/infopath/2007/PartnerControls"/>
    <ds:schemaRef ds:uri="http://schemas.microsoft.com/office/2006/metadata/properties"/>
    <ds:schemaRef ds:uri="http://www.w3.org/XML/1998/namespace"/>
  </ds:schemaRefs>
</ds:datastoreItem>
</file>

<file path=customXml/itemProps3.xml><?xml version="1.0" encoding="utf-8"?>
<ds:datastoreItem xmlns:ds="http://schemas.openxmlformats.org/officeDocument/2006/customXml" ds:itemID="{BC0BC953-8261-471D-8206-7BC9554C99F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adb8484-6e11-45e5-a846-32b3ec9f542b"/>
    <ds:schemaRef ds:uri="0e78127d-a9a2-4189-a4c6-2f7c8b28db9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DAVI CA1</Template>
  <TotalTime>1157</TotalTime>
  <Words>3797</Words>
  <Application>Microsoft Office PowerPoint</Application>
  <PresentationFormat>Widescreen</PresentationFormat>
  <Paragraphs>209</Paragraphs>
  <Slides>14</Slides>
  <Notes>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Arial Unicode MS</vt:lpstr>
      <vt:lpstr>Arial</vt:lpstr>
      <vt:lpstr>Calibri</vt:lpstr>
      <vt:lpstr>Cambria Math</vt:lpstr>
      <vt:lpstr>Gill Sans Nova</vt:lpstr>
      <vt:lpstr>GradientRiseVTI</vt:lpstr>
      <vt:lpstr>PDAS Ca2   What factors contribute to owning a car in Singapore?   an analysis on Singapore Transport data</vt:lpstr>
      <vt:lpstr>Objectives</vt:lpstr>
      <vt:lpstr>dataset(s) used</vt:lpstr>
      <vt:lpstr>Objective of data analysis</vt:lpstr>
      <vt:lpstr>Data cleaning &amp; Wrangling</vt:lpstr>
      <vt:lpstr>Explanation of insights</vt:lpstr>
      <vt:lpstr>Data cleaning &amp; Wrangling</vt:lpstr>
      <vt:lpstr>Explanation of insights</vt:lpstr>
      <vt:lpstr>Data cleaning &amp; Wrangling</vt:lpstr>
      <vt:lpstr>Explanation of insights</vt:lpstr>
      <vt:lpstr>Data cleaning &amp; Wrangling</vt:lpstr>
      <vt:lpstr>Explanation of insights</vt:lpstr>
      <vt:lpstr>Conclusion of insights</vt:lpstr>
      <vt:lpstr>credits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PDAS CA1(individual)  an analysis of Singapore housing data</dc:title>
  <dc:creator>JUSTIN WONG JUIN HNG</dc:creator>
  <cp:lastModifiedBy>JUSTIN WONG JUIN HNG</cp:lastModifiedBy>
  <cp:revision>7</cp:revision>
  <dcterms:created xsi:type="dcterms:W3CDTF">2021-12-13T10:43:04Z</dcterms:created>
  <dcterms:modified xsi:type="dcterms:W3CDTF">2022-02-10T02:42:54Z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0x010100A166D7B6F2D4664FA12F53D766CE0AEE</vt:lpwstr>
  </property>
</Properties>
</file>